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29C5C6-1C2B-487A-BE9D-DFAF9F6FE103}" type="datetimeFigureOut">
              <a:rPr lang="id-ID" smtClean="0"/>
              <a:t>04/03/2014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E5052-8702-4EC8-91E8-12D5D0952E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69225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06375"/>
            <a:ext cx="7772400" cy="1470025"/>
          </a:xfrm>
        </p:spPr>
        <p:txBody>
          <a:bodyPr/>
          <a:lstStyle/>
          <a:p>
            <a:r>
              <a:rPr lang="id-ID" dirty="0" smtClean="0"/>
              <a:t>Peta konsep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Rounded Rectangle 3"/>
          <p:cNvSpPr/>
          <p:nvPr/>
        </p:nvSpPr>
        <p:spPr>
          <a:xfrm>
            <a:off x="838200" y="3120684"/>
            <a:ext cx="2133600" cy="12192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Microsoft power point</a:t>
            </a:r>
            <a:endParaRPr lang="id-ID" b="1" dirty="0"/>
          </a:p>
        </p:txBody>
      </p:sp>
      <p:sp>
        <p:nvSpPr>
          <p:cNvPr id="5" name="Rounded Rectangle 4"/>
          <p:cNvSpPr/>
          <p:nvPr/>
        </p:nvSpPr>
        <p:spPr>
          <a:xfrm>
            <a:off x="4419600" y="1524000"/>
            <a:ext cx="2133600" cy="1219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Format teks</a:t>
            </a:r>
            <a:endParaRPr lang="id-ID" b="1" dirty="0"/>
          </a:p>
        </p:txBody>
      </p:sp>
      <p:sp>
        <p:nvSpPr>
          <p:cNvPr id="6" name="Rounded Rectangle 5"/>
          <p:cNvSpPr/>
          <p:nvPr/>
        </p:nvSpPr>
        <p:spPr>
          <a:xfrm>
            <a:off x="4410222" y="3120684"/>
            <a:ext cx="2133600" cy="1219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Menyisipkan desain slide</a:t>
            </a:r>
            <a:endParaRPr lang="id-ID" b="1" dirty="0"/>
          </a:p>
        </p:txBody>
      </p:sp>
      <p:sp>
        <p:nvSpPr>
          <p:cNvPr id="7" name="Rounded Rectangle 6"/>
          <p:cNvSpPr/>
          <p:nvPr/>
        </p:nvSpPr>
        <p:spPr>
          <a:xfrm>
            <a:off x="4410222" y="4720884"/>
            <a:ext cx="2133600" cy="1219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Menambahkan animasi</a:t>
            </a:r>
            <a:endParaRPr lang="id-ID" b="1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971800" y="3730284"/>
            <a:ext cx="143842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2981178" y="2434884"/>
            <a:ext cx="1429044" cy="129422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990556" y="3726768"/>
            <a:ext cx="1429044" cy="145131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0428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62800" cy="1143000"/>
          </a:xfrm>
        </p:spPr>
        <p:txBody>
          <a:bodyPr/>
          <a:lstStyle/>
          <a:p>
            <a:pPr algn="l"/>
            <a:r>
              <a:rPr lang="id-ID" sz="2800" dirty="0" smtClean="0"/>
              <a:t>a. Membuat presentasi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162800" cy="4525963"/>
          </a:xfrm>
        </p:spPr>
        <p:txBody>
          <a:bodyPr>
            <a:normAutofit/>
          </a:bodyPr>
          <a:lstStyle/>
          <a:p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32033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16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Peta konsep</vt:lpstr>
      <vt:lpstr>a. Membuat presentasi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 Nuris LabKid</dc:creator>
  <cp:lastModifiedBy>MI Nuris LabKid</cp:lastModifiedBy>
  <cp:revision>8</cp:revision>
  <dcterms:created xsi:type="dcterms:W3CDTF">2006-08-16T00:00:00Z</dcterms:created>
  <dcterms:modified xsi:type="dcterms:W3CDTF">2014-03-04T02:13:59Z</dcterms:modified>
</cp:coreProperties>
</file>