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4" r:id="rId2"/>
    <p:sldId id="256" r:id="rId3"/>
    <p:sldId id="257" r:id="rId4"/>
    <p:sldId id="263" r:id="rId5"/>
    <p:sldId id="261" r:id="rId6"/>
    <p:sldId id="262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1335" y="-8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2781A2-32B5-4AAF-A374-CD52E8464405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FF9C0-C989-4BF5-8360-9818A0AF6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912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2AA7B-1EB5-457E-902F-730A36788D7E}" type="datetime1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Bandung, SLB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ED3B-D9A5-47D2-8894-484152F55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456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B1AA-4C68-4405-983A-FD57E2500BD7}" type="datetime1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Bandung, SLB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ED3B-D9A5-47D2-8894-484152F55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62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F27F-E95E-465C-B4A6-5ACA2AF2B49F}" type="datetime1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Bandung, SLB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ED3B-D9A5-47D2-8894-484152F55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745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06A09-6CDF-4CCC-9E44-F5DA757D697B}" type="datetime1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Bandung, SLB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ED3B-D9A5-47D2-8894-484152F55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316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29BFA-3713-46C4-8647-59EC2311B355}" type="datetime1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Bandung, SLB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ED3B-D9A5-47D2-8894-484152F55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409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8B313-93AE-42EB-B262-A0D769361187}" type="datetime1">
              <a:rPr lang="en-US" smtClean="0"/>
              <a:t>9/14/2018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Bandung, SLB 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ED3B-D9A5-47D2-8894-484152F55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231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46E0C-BFA2-4F0C-8254-30BACA5B92AA}" type="datetime1">
              <a:rPr lang="en-US" smtClean="0"/>
              <a:t>9/14/2018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Bandung, SLB 2018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ED3B-D9A5-47D2-8894-484152F55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80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FFC77-7430-411D-89B9-9F1C970E0F83}" type="datetime1">
              <a:rPr lang="en-US" smtClean="0"/>
              <a:t>9/14/2018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Bandung, SLB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ED3B-D9A5-47D2-8894-484152F55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394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7ADA6-1A13-4C77-AC67-77FE7B75E535}" type="datetime1">
              <a:rPr lang="en-US" smtClean="0"/>
              <a:t>9/14/2018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Bandung, SLB 2018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ED3B-D9A5-47D2-8894-484152F55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889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0FB8-82EF-499E-85FB-5BAC419745DD}" type="datetime1">
              <a:rPr lang="en-US" smtClean="0"/>
              <a:t>9/14/2018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Bandung, SLB 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ED3B-D9A5-47D2-8894-484152F55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7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4D0F7-5A6D-453F-A056-2DE06B07A8BF}" type="datetime1">
              <a:rPr lang="en-US" smtClean="0"/>
              <a:t>9/14/2018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Bandung, SLB 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ED3B-D9A5-47D2-8894-484152F55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888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5E2D1-BC4F-4F9A-B761-5E815F402AE7}" type="datetime1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Bandung, SLB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FED3B-D9A5-47D2-8894-484152F55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88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692696"/>
            <a:ext cx="7772400" cy="1470025"/>
          </a:xfrm>
          <a:solidFill>
            <a:srgbClr val="FFFF00"/>
          </a:solidFill>
        </p:spPr>
        <p:txBody>
          <a:bodyPr/>
          <a:lstStyle/>
          <a:p>
            <a:r>
              <a:rPr lang="en-ID" b="1" dirty="0" err="1" smtClean="0"/>
              <a:t>Contoh</a:t>
            </a:r>
            <a:r>
              <a:rPr lang="en-ID" b="1" dirty="0" smtClean="0"/>
              <a:t> </a:t>
            </a:r>
            <a:r>
              <a:rPr lang="en-ID" b="1" dirty="0" err="1" smtClean="0"/>
              <a:t>Judul</a:t>
            </a:r>
            <a:r>
              <a:rPr lang="en-ID" b="1" dirty="0" smtClean="0"/>
              <a:t> </a:t>
            </a:r>
            <a:r>
              <a:rPr lang="en-ID" b="1" dirty="0" err="1" smtClean="0"/>
              <a:t>Penelitian</a:t>
            </a:r>
            <a:r>
              <a:rPr lang="en-ID" b="1" dirty="0" smtClean="0"/>
              <a:t> SLB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79712" y="2564904"/>
            <a:ext cx="5792688" cy="307389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ID" sz="2400" b="1" dirty="0" err="1" smtClean="0">
                <a:solidFill>
                  <a:schemeClr val="tx1"/>
                </a:solidFill>
              </a:rPr>
              <a:t>Tidak</a:t>
            </a:r>
            <a:r>
              <a:rPr lang="en-ID" sz="2400" b="1" dirty="0" smtClean="0">
                <a:solidFill>
                  <a:schemeClr val="tx1"/>
                </a:solidFill>
              </a:rPr>
              <a:t> </a:t>
            </a:r>
            <a:r>
              <a:rPr lang="en-ID" sz="2400" b="1" dirty="0" err="1" smtClean="0">
                <a:solidFill>
                  <a:schemeClr val="tx1"/>
                </a:solidFill>
              </a:rPr>
              <a:t>Harus</a:t>
            </a:r>
            <a:r>
              <a:rPr lang="en-ID" sz="2400" b="1" dirty="0" smtClean="0">
                <a:solidFill>
                  <a:schemeClr val="tx1"/>
                </a:solidFill>
              </a:rPr>
              <a:t> PTK</a:t>
            </a:r>
          </a:p>
          <a:p>
            <a:pPr lvl="1" algn="l"/>
            <a:r>
              <a:rPr lang="en-ID" sz="2000" b="1" dirty="0" err="1" smtClean="0">
                <a:solidFill>
                  <a:schemeClr val="tx1"/>
                </a:solidFill>
              </a:rPr>
              <a:t>Penelitian</a:t>
            </a:r>
            <a:r>
              <a:rPr lang="en-ID" sz="2000" b="1" dirty="0" smtClean="0">
                <a:solidFill>
                  <a:schemeClr val="tx1"/>
                </a:solidFill>
              </a:rPr>
              <a:t> </a:t>
            </a:r>
            <a:r>
              <a:rPr lang="en-ID" sz="2000" b="1" dirty="0" err="1" smtClean="0">
                <a:solidFill>
                  <a:schemeClr val="tx1"/>
                </a:solidFill>
              </a:rPr>
              <a:t>Deskriptif</a:t>
            </a:r>
            <a:endParaRPr lang="en-ID" sz="2000" b="1" dirty="0" smtClean="0">
              <a:solidFill>
                <a:schemeClr val="tx1"/>
              </a:solidFill>
            </a:endParaRPr>
          </a:p>
          <a:p>
            <a:pPr lvl="1" algn="l"/>
            <a:r>
              <a:rPr lang="en-ID" sz="2000" b="1" dirty="0" err="1" smtClean="0">
                <a:solidFill>
                  <a:schemeClr val="tx1"/>
                </a:solidFill>
              </a:rPr>
              <a:t>Penelitian</a:t>
            </a:r>
            <a:r>
              <a:rPr lang="en-ID" sz="2000" b="1" dirty="0" smtClean="0">
                <a:solidFill>
                  <a:schemeClr val="tx1"/>
                </a:solidFill>
              </a:rPr>
              <a:t> </a:t>
            </a:r>
            <a:r>
              <a:rPr lang="en-ID" sz="2000" b="1" dirty="0" err="1" smtClean="0">
                <a:solidFill>
                  <a:schemeClr val="tx1"/>
                </a:solidFill>
              </a:rPr>
              <a:t>Eksperimen</a:t>
            </a:r>
            <a:r>
              <a:rPr lang="en-ID" sz="2000" b="1" dirty="0" smtClean="0">
                <a:solidFill>
                  <a:schemeClr val="tx1"/>
                </a:solidFill>
              </a:rPr>
              <a:t> </a:t>
            </a:r>
            <a:r>
              <a:rPr lang="en-ID" sz="2000" b="1" dirty="0" err="1" smtClean="0">
                <a:solidFill>
                  <a:schemeClr val="tx1"/>
                </a:solidFill>
              </a:rPr>
              <a:t>dengan</a:t>
            </a:r>
            <a:r>
              <a:rPr lang="en-ID" sz="2000" b="1" dirty="0" smtClean="0">
                <a:solidFill>
                  <a:schemeClr val="tx1"/>
                </a:solidFill>
              </a:rPr>
              <a:t> </a:t>
            </a:r>
            <a:r>
              <a:rPr lang="en-ID" sz="2000" b="1" dirty="0" err="1" smtClean="0">
                <a:solidFill>
                  <a:schemeClr val="tx1"/>
                </a:solidFill>
              </a:rPr>
              <a:t>Subjek</a:t>
            </a:r>
            <a:r>
              <a:rPr lang="en-ID" sz="2000" b="1" dirty="0" smtClean="0">
                <a:solidFill>
                  <a:schemeClr val="tx1"/>
                </a:solidFill>
              </a:rPr>
              <a:t> </a:t>
            </a:r>
            <a:r>
              <a:rPr lang="en-ID" sz="2000" b="1" dirty="0" err="1" smtClean="0">
                <a:solidFill>
                  <a:schemeClr val="tx1"/>
                </a:solidFill>
              </a:rPr>
              <a:t>Terbatas</a:t>
            </a:r>
            <a:endParaRPr lang="en-ID" sz="2000" b="1" dirty="0" smtClean="0">
              <a:solidFill>
                <a:schemeClr val="tx1"/>
              </a:solidFill>
            </a:endParaRPr>
          </a:p>
          <a:p>
            <a:pPr lvl="1" algn="l"/>
            <a:r>
              <a:rPr lang="en-ID" sz="2000" b="1" dirty="0" err="1" smtClean="0">
                <a:solidFill>
                  <a:schemeClr val="tx1"/>
                </a:solidFill>
              </a:rPr>
              <a:t>Penelitian</a:t>
            </a:r>
            <a:r>
              <a:rPr lang="en-ID" sz="2000" b="1" dirty="0" smtClean="0">
                <a:solidFill>
                  <a:schemeClr val="tx1"/>
                </a:solidFill>
              </a:rPr>
              <a:t> </a:t>
            </a:r>
            <a:r>
              <a:rPr lang="en-ID" sz="2000" b="1" dirty="0" err="1" smtClean="0">
                <a:solidFill>
                  <a:schemeClr val="tx1"/>
                </a:solidFill>
              </a:rPr>
              <a:t>Tindakan</a:t>
            </a:r>
            <a:r>
              <a:rPr lang="en-ID" sz="2000" b="1" dirty="0" smtClean="0">
                <a:solidFill>
                  <a:schemeClr val="tx1"/>
                </a:solidFill>
              </a:rPr>
              <a:t> </a:t>
            </a:r>
            <a:r>
              <a:rPr lang="en-ID" sz="2000" b="1" dirty="0" err="1" smtClean="0">
                <a:solidFill>
                  <a:schemeClr val="tx1"/>
                </a:solidFill>
              </a:rPr>
              <a:t>Sekolah</a:t>
            </a:r>
            <a:endParaRPr lang="en-ID" sz="2000" b="1" dirty="0" smtClean="0">
              <a:solidFill>
                <a:schemeClr val="tx1"/>
              </a:solidFill>
            </a:endParaRPr>
          </a:p>
          <a:p>
            <a:pPr algn="l"/>
            <a:endParaRPr lang="en-ID" sz="2400" b="1" dirty="0">
              <a:solidFill>
                <a:schemeClr val="tx1"/>
              </a:solidFill>
            </a:endParaRPr>
          </a:p>
          <a:p>
            <a:pPr algn="l"/>
            <a:r>
              <a:rPr lang="en-ID" sz="2400" b="1" dirty="0" err="1" smtClean="0">
                <a:solidFill>
                  <a:schemeClr val="tx1"/>
                </a:solidFill>
              </a:rPr>
              <a:t>Cari</a:t>
            </a:r>
            <a:r>
              <a:rPr lang="en-ID" sz="2400" b="1" dirty="0" smtClean="0">
                <a:solidFill>
                  <a:schemeClr val="tx1"/>
                </a:solidFill>
              </a:rPr>
              <a:t>  </a:t>
            </a:r>
            <a:r>
              <a:rPr lang="en-ID" sz="2400" b="1" dirty="0" err="1" smtClean="0">
                <a:solidFill>
                  <a:schemeClr val="tx1"/>
                </a:solidFill>
              </a:rPr>
              <a:t>lebih</a:t>
            </a:r>
            <a:r>
              <a:rPr lang="en-ID" sz="2400" b="1" dirty="0" smtClean="0">
                <a:solidFill>
                  <a:schemeClr val="tx1"/>
                </a:solidFill>
              </a:rPr>
              <a:t> </a:t>
            </a:r>
            <a:r>
              <a:rPr lang="en-ID" sz="2400" b="1" dirty="0" err="1" smtClean="0">
                <a:solidFill>
                  <a:schemeClr val="tx1"/>
                </a:solidFill>
              </a:rPr>
              <a:t>banyak</a:t>
            </a:r>
            <a:r>
              <a:rPr lang="en-ID" sz="2400" b="1" dirty="0" smtClean="0">
                <a:solidFill>
                  <a:schemeClr val="tx1"/>
                </a:solidFill>
              </a:rPr>
              <a:t> </a:t>
            </a:r>
            <a:r>
              <a:rPr lang="en-ID" sz="2400" b="1" dirty="0" err="1" smtClean="0">
                <a:solidFill>
                  <a:schemeClr val="tx1"/>
                </a:solidFill>
              </a:rPr>
              <a:t>contoh</a:t>
            </a:r>
            <a:r>
              <a:rPr lang="en-ID" sz="2400" b="1" dirty="0" smtClean="0">
                <a:solidFill>
                  <a:schemeClr val="tx1"/>
                </a:solidFill>
              </a:rPr>
              <a:t>   di </a:t>
            </a:r>
            <a:r>
              <a:rPr lang="en-ID" sz="2400" b="1" dirty="0" err="1" smtClean="0">
                <a:solidFill>
                  <a:schemeClr val="tx1"/>
                </a:solidFill>
              </a:rPr>
              <a:t>Goglee</a:t>
            </a:r>
            <a:r>
              <a:rPr lang="en-ID" sz="2400" b="1" dirty="0" smtClean="0">
                <a:solidFill>
                  <a:schemeClr val="tx1"/>
                </a:solidFill>
              </a:rPr>
              <a:t> 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F34F6-294B-4C35-BA68-8FEA0D4A04FE}" type="datetime1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Bandung, SLB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ED3B-D9A5-47D2-8894-484152F555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77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pPr marL="514350" indent="-514350" algn="l"/>
            <a:r>
              <a:rPr lang="en-ID" sz="2800" b="1" dirty="0" err="1" smtClean="0"/>
              <a:t>Penelitian</a:t>
            </a:r>
            <a:r>
              <a:rPr lang="en-ID" sz="2800" b="1" dirty="0" smtClean="0"/>
              <a:t> </a:t>
            </a:r>
            <a:r>
              <a:rPr lang="en-ID" sz="2800" b="1" dirty="0" err="1" smtClean="0"/>
              <a:t>Pembelajaran</a:t>
            </a:r>
            <a:r>
              <a:rPr lang="en-ID" sz="2800" b="1" dirty="0" smtClean="0"/>
              <a:t> </a:t>
            </a:r>
            <a:r>
              <a:rPr lang="en-ID" sz="2800" b="1" dirty="0" err="1" smtClean="0"/>
              <a:t>dengan</a:t>
            </a:r>
            <a:r>
              <a:rPr lang="en-ID" sz="2800" b="1" dirty="0" smtClean="0"/>
              <a:t> Media</a:t>
            </a:r>
            <a:endParaRPr lang="en-US" sz="2800" b="1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15616" y="1196752"/>
            <a:ext cx="7632848" cy="475252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b="1" dirty="0" err="1" smtClean="0"/>
              <a:t>Pengaruh</a:t>
            </a:r>
            <a:r>
              <a:rPr lang="en-US" sz="2400" b="1" dirty="0" smtClean="0"/>
              <a:t> media </a:t>
            </a:r>
            <a:r>
              <a:rPr lang="en-US" sz="2400" b="1" dirty="0" err="1" smtClean="0"/>
              <a:t>kartu</a:t>
            </a:r>
            <a:r>
              <a:rPr lang="en-US" sz="2400" b="1" dirty="0" smtClean="0"/>
              <a:t> kata </a:t>
            </a:r>
            <a:r>
              <a:rPr lang="en-US" sz="2400" b="1" dirty="0" err="1" smtClean="0"/>
              <a:t>bergambar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dalam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meningkatkan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kosakata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pada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anak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tunagrahita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ringan</a:t>
            </a:r>
            <a:r>
              <a:rPr lang="en-US" sz="2400" b="1" dirty="0" smtClean="0"/>
              <a:t> 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b="1" dirty="0" err="1" smtClean="0"/>
              <a:t>Penggunaan</a:t>
            </a:r>
            <a:r>
              <a:rPr lang="en-US" sz="2400" b="1" dirty="0" smtClean="0"/>
              <a:t> media </a:t>
            </a:r>
            <a:r>
              <a:rPr lang="en-US" sz="2400" b="1" dirty="0" err="1" smtClean="0"/>
              <a:t>pias</a:t>
            </a:r>
            <a:r>
              <a:rPr lang="en-US" sz="2400" b="1" dirty="0" smtClean="0"/>
              <a:t> kata </a:t>
            </a:r>
            <a:r>
              <a:rPr lang="en-US" sz="2400" b="1" dirty="0" err="1" smtClean="0"/>
              <a:t>dalam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meningkatkan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kemampuan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membaca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permulaan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anak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tunagrahita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ringan</a:t>
            </a:r>
            <a:endParaRPr lang="en-US" sz="2400" b="1" dirty="0" smtClean="0"/>
          </a:p>
          <a:p>
            <a:pPr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b="1" dirty="0" err="1" smtClean="0"/>
              <a:t>Penggunaan</a:t>
            </a:r>
            <a:r>
              <a:rPr lang="en-US" sz="2400" b="1" dirty="0" smtClean="0"/>
              <a:t> media origami </a:t>
            </a:r>
            <a:r>
              <a:rPr lang="en-US" sz="2400" b="1" dirty="0" err="1" smtClean="0"/>
              <a:t>dalam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meningkatkan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kemampuan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memahami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konsep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bangun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datar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bagi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siswa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tunagrahita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ringan</a:t>
            </a:r>
            <a:r>
              <a:rPr lang="en-US" sz="2400" b="1" dirty="0" smtClean="0"/>
              <a:t> 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b="1" dirty="0" err="1" smtClean="0"/>
              <a:t>Pengunaan</a:t>
            </a:r>
            <a:r>
              <a:rPr lang="en-US" sz="2400" b="1" dirty="0" smtClean="0"/>
              <a:t> media </a:t>
            </a:r>
            <a:r>
              <a:rPr lang="en-US" sz="2400" b="1" dirty="0" err="1" smtClean="0"/>
              <a:t>musik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untuk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mengurangi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perilaku</a:t>
            </a:r>
            <a:r>
              <a:rPr lang="en-US" sz="2400" b="1" dirty="0" smtClean="0"/>
              <a:t> bullying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FEE7D-1CDA-4090-8204-69028BF8FED9}" type="datetime1">
              <a:rPr lang="en-US" smtClean="0"/>
              <a:t>9/14/2018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Bandung, SLB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ED3B-D9A5-47D2-8894-484152F5550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868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en-ID" sz="3200" b="1" dirty="0" err="1" smtClean="0"/>
              <a:t>Penelitian</a:t>
            </a:r>
            <a:r>
              <a:rPr lang="en-ID" sz="3200" b="1" dirty="0" smtClean="0"/>
              <a:t> </a:t>
            </a:r>
            <a:r>
              <a:rPr lang="en-ID" sz="3200" b="1" dirty="0" err="1" smtClean="0"/>
              <a:t>Tindakan</a:t>
            </a:r>
            <a:r>
              <a:rPr lang="en-ID" sz="3200" b="1" dirty="0" smtClean="0"/>
              <a:t> </a:t>
            </a:r>
            <a:r>
              <a:rPr lang="en-ID" sz="3200" b="1" dirty="0" err="1" smtClean="0"/>
              <a:t>Kelas</a:t>
            </a:r>
            <a:endParaRPr lang="en-US" sz="32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75656" y="1268760"/>
            <a:ext cx="7283152" cy="45259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b="1" dirty="0" err="1" smtClean="0"/>
              <a:t>Pengaruh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metode</a:t>
            </a:r>
            <a:r>
              <a:rPr lang="en-US" sz="2000" b="1" dirty="0" smtClean="0"/>
              <a:t> drill </a:t>
            </a:r>
            <a:r>
              <a:rPr lang="en-US" sz="2000" b="1" dirty="0" err="1" smtClean="0"/>
              <a:t>terhadap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peningkatan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keterampilan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vokasional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anak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tunagrahita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ringan</a:t>
            </a:r>
            <a:r>
              <a:rPr lang="en-US" sz="2000" b="1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1" dirty="0" err="1" smtClean="0"/>
              <a:t>Penggunaan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metode</a:t>
            </a:r>
            <a:r>
              <a:rPr lang="en-US" sz="2000" b="1" dirty="0" smtClean="0"/>
              <a:t> time out </a:t>
            </a:r>
            <a:r>
              <a:rPr lang="en-US" sz="2000" b="1" dirty="0" err="1" smtClean="0"/>
              <a:t>dalam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mengurangi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perilaku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agresif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pada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anak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tunarungu</a:t>
            </a:r>
            <a:r>
              <a:rPr lang="en-US" sz="2000" b="1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1" dirty="0" err="1" smtClean="0"/>
              <a:t>Penggunaan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teknik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jiplak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karbon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dalam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meningkatkan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keterampilan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membordir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pada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peserta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didik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tunarungu</a:t>
            </a:r>
            <a:endParaRPr lang="en-US" sz="20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000" b="1" dirty="0" err="1" smtClean="0"/>
              <a:t>Meningkatkan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kemampuan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memaknai</a:t>
            </a:r>
            <a:r>
              <a:rPr lang="en-US" sz="2000" b="1" dirty="0" smtClean="0"/>
              <a:t> kata </a:t>
            </a:r>
            <a:r>
              <a:rPr lang="en-US" sz="2000" b="1" dirty="0" err="1" smtClean="0"/>
              <a:t>melalui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teknik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meraban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pada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anak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tunarungu</a:t>
            </a:r>
            <a:r>
              <a:rPr lang="en-US" sz="2000" b="1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1" dirty="0" err="1" smtClean="0"/>
              <a:t>Upaya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meningkatkan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motivasi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hasil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belajar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peserta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didik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tunanetra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dalam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pelajaran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ipa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melalui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pembelajaran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dengan</a:t>
            </a:r>
            <a:r>
              <a:rPr lang="en-US" sz="2000" b="1" dirty="0" smtClean="0"/>
              <a:t> model learning cycle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1" dirty="0" err="1" smtClean="0"/>
              <a:t>Pembelajaran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seni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tari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kreasi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ondel-ondel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untuk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meningkatkan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motorik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halus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anak</a:t>
            </a:r>
            <a:r>
              <a:rPr lang="en-US" sz="2000" b="1" dirty="0" smtClean="0"/>
              <a:t> tuna </a:t>
            </a:r>
            <a:r>
              <a:rPr lang="en-US" sz="2000" b="1" dirty="0" err="1" smtClean="0"/>
              <a:t>grahita</a:t>
            </a:r>
            <a:endParaRPr lang="en-US" sz="2000" b="1" dirty="0" smtClean="0"/>
          </a:p>
          <a:p>
            <a:pPr marL="514350" indent="-514350">
              <a:buFont typeface="+mj-lt"/>
              <a:buAutoNum type="arabicPeriod"/>
            </a:pPr>
            <a:endParaRPr lang="en-US" sz="1600" b="1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FA288-A64A-4658-A311-075C74BA7E9B}" type="datetime1">
              <a:rPr lang="en-US" smtClean="0"/>
              <a:t>9/14/2018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Bandung, SLB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ED3B-D9A5-47D2-8894-484152F5550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220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en-ID" sz="2800" b="1" dirty="0" err="1" smtClean="0"/>
              <a:t>Penelitian</a:t>
            </a:r>
            <a:r>
              <a:rPr lang="en-ID" sz="2800" b="1" dirty="0" smtClean="0"/>
              <a:t> </a:t>
            </a:r>
            <a:r>
              <a:rPr lang="en-ID" sz="2800" b="1" dirty="0" err="1" smtClean="0"/>
              <a:t>Deskriptif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052736"/>
            <a:ext cx="7365504" cy="45259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b="1" dirty="0" err="1" smtClean="0"/>
              <a:t>Perilaku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heteroseksual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remaja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tunanetra</a:t>
            </a:r>
            <a:r>
              <a:rPr lang="en-US" sz="2400" b="1" dirty="0" smtClean="0"/>
              <a:t>: </a:t>
            </a:r>
            <a:r>
              <a:rPr lang="en-US" sz="2400" b="1" dirty="0" err="1" smtClean="0"/>
              <a:t>Studi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deskriptif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terhadap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remaja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tunanetra</a:t>
            </a:r>
            <a:r>
              <a:rPr lang="en-US" sz="2400" b="1" dirty="0" smtClean="0"/>
              <a:t> di SLBN-A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b="1" dirty="0" err="1" smtClean="0"/>
              <a:t>Studi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deskriptif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kualitatif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tentang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intervensi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bagi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anak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berkesulitan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belajar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membaca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oleh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rckb</a:t>
            </a:r>
            <a:endParaRPr lang="en-US" sz="2400" b="1" dirty="0" smtClean="0"/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b="1" dirty="0" err="1" smtClean="0"/>
              <a:t>Dampak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pola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asuh</a:t>
            </a:r>
            <a:r>
              <a:rPr lang="en-US" sz="2400" b="1" dirty="0" smtClean="0"/>
              <a:t> orang </a:t>
            </a:r>
            <a:r>
              <a:rPr lang="en-US" sz="2400" b="1" dirty="0" err="1" smtClean="0"/>
              <a:t>tua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terhadap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keterampilan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sosial</a:t>
            </a:r>
            <a:r>
              <a:rPr lang="en-US" sz="2400" b="1" dirty="0" smtClean="0"/>
              <a:t> yang </a:t>
            </a:r>
            <a:r>
              <a:rPr lang="en-US" sz="2400" b="1" dirty="0" err="1" smtClean="0"/>
              <a:t>baik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pada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anak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tunanetra</a:t>
            </a:r>
            <a:endParaRPr lang="en-US" sz="2400" b="1" dirty="0" smtClean="0"/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b="1" dirty="0" err="1" smtClean="0"/>
              <a:t>Keterampilan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orientasi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mobilitas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siswa</a:t>
            </a:r>
            <a:r>
              <a:rPr lang="en-US" sz="2400" b="1" dirty="0" smtClean="0"/>
              <a:t> low vision </a:t>
            </a:r>
            <a:r>
              <a:rPr lang="en-US" sz="2400" b="1" dirty="0" err="1" smtClean="0"/>
              <a:t>pada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siang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malam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hari</a:t>
            </a:r>
            <a:r>
              <a:rPr lang="en-US" sz="2400" b="1" dirty="0" smtClean="0"/>
              <a:t> :  </a:t>
            </a:r>
            <a:r>
              <a:rPr lang="en-US" sz="2400" b="1" dirty="0" err="1" smtClean="0"/>
              <a:t>Studi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Deskriptif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terhadap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Siswa</a:t>
            </a:r>
            <a:r>
              <a:rPr lang="en-US" sz="2400" b="1" dirty="0" smtClean="0"/>
              <a:t> Low Vision </a:t>
            </a:r>
            <a:r>
              <a:rPr lang="en-US" sz="2400" b="1" dirty="0" err="1" smtClean="0"/>
              <a:t>Kelas</a:t>
            </a:r>
            <a:r>
              <a:rPr lang="en-US" sz="2400" b="1" dirty="0" smtClean="0"/>
              <a:t> 8 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endParaRPr lang="en-US" sz="2400" b="1" dirty="0" smtClean="0"/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8718C-FE0A-41EF-A490-AC04DE701DD4}" type="datetime1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Bandung, SLB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ED3B-D9A5-47D2-8894-484152F5550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243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432048"/>
          </a:xfrm>
        </p:spPr>
        <p:txBody>
          <a:bodyPr>
            <a:noAutofit/>
          </a:bodyPr>
          <a:lstStyle/>
          <a:p>
            <a:pPr algn="l"/>
            <a:r>
              <a:rPr lang="en-ID" sz="3200" b="1" dirty="0" err="1" smtClean="0"/>
              <a:t>Penelitian</a:t>
            </a:r>
            <a:r>
              <a:rPr lang="en-ID" sz="3200" b="1" dirty="0" smtClean="0"/>
              <a:t> </a:t>
            </a:r>
            <a:r>
              <a:rPr lang="en-ID" sz="3200" b="1" dirty="0" err="1" smtClean="0"/>
              <a:t>Tindakan</a:t>
            </a:r>
            <a:r>
              <a:rPr lang="en-ID" sz="3200" b="1" dirty="0" smtClean="0"/>
              <a:t> </a:t>
            </a:r>
            <a:r>
              <a:rPr lang="en-ID" sz="3200" b="1" dirty="0" err="1" smtClean="0"/>
              <a:t>Terkait</a:t>
            </a:r>
            <a:r>
              <a:rPr lang="en-ID" sz="3200" b="1" dirty="0" smtClean="0"/>
              <a:t> Media </a:t>
            </a:r>
            <a:endParaRPr lang="en-US" sz="32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63688" y="1484784"/>
            <a:ext cx="7056784" cy="403244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51435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b="1" dirty="0" err="1" smtClean="0"/>
              <a:t>Penggunaan</a:t>
            </a:r>
            <a:r>
              <a:rPr lang="en-US" sz="2400" b="1" dirty="0" smtClean="0"/>
              <a:t> media </a:t>
            </a:r>
            <a:r>
              <a:rPr lang="en-US" sz="2400" b="1" dirty="0" err="1" smtClean="0"/>
              <a:t>kertas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lipat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untuk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meningkatkan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pemahaman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operasi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hitung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pecahan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pada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siswa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tunarungu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tingkat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dasar</a:t>
            </a:r>
            <a:r>
              <a:rPr lang="en-US" sz="2400" b="1" dirty="0" smtClean="0"/>
              <a:t> </a:t>
            </a: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b="1" dirty="0" err="1" smtClean="0"/>
              <a:t>Penggunaan</a:t>
            </a:r>
            <a:r>
              <a:rPr lang="en-US" sz="2400" b="1" dirty="0" smtClean="0"/>
              <a:t> media base blocks </a:t>
            </a:r>
            <a:r>
              <a:rPr lang="en-US" sz="2400" b="1" dirty="0" err="1" smtClean="0"/>
              <a:t>untuk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meningkatkan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kemampuan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operasi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hitung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siswa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tunagrahita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ringan</a:t>
            </a:r>
            <a:endParaRPr lang="en-US" sz="24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b="1" dirty="0" err="1" smtClean="0"/>
              <a:t>Penggunaan</a:t>
            </a:r>
            <a:r>
              <a:rPr lang="en-US" sz="2400" b="1" dirty="0" smtClean="0"/>
              <a:t> media </a:t>
            </a:r>
            <a:r>
              <a:rPr lang="en-US" sz="2400" b="1" dirty="0" err="1" smtClean="0"/>
              <a:t>komik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untuk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meningkatkan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kemampuan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membaca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pemahaman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anak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tunagrahita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ringan</a:t>
            </a:r>
            <a:endParaRPr lang="en-US" sz="16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E509-4916-4E6E-839F-A407FD91B825}" type="datetime1">
              <a:rPr lang="en-US" smtClean="0"/>
              <a:t>9/14/2018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Bandung, SLB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ED3B-D9A5-47D2-8894-484152F5550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220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en-ID" sz="3200" b="1" dirty="0" err="1" smtClean="0"/>
              <a:t>Penelitian</a:t>
            </a:r>
            <a:r>
              <a:rPr lang="en-ID" sz="3200" b="1" dirty="0" smtClean="0"/>
              <a:t> </a:t>
            </a:r>
            <a:r>
              <a:rPr lang="en-ID" sz="3200" b="1" dirty="0" err="1" smtClean="0"/>
              <a:t>Eksperimen</a:t>
            </a:r>
            <a:r>
              <a:rPr lang="en-ID" sz="3200" b="1" dirty="0" smtClean="0"/>
              <a:t> </a:t>
            </a:r>
            <a:r>
              <a:rPr lang="en-ID" sz="3200" b="1" dirty="0" err="1" smtClean="0"/>
              <a:t>dengan</a:t>
            </a:r>
            <a:r>
              <a:rPr lang="en-ID" sz="3200" b="1" dirty="0" smtClean="0"/>
              <a:t> </a:t>
            </a:r>
            <a:r>
              <a:rPr lang="en-ID" sz="3200" b="1" dirty="0" err="1" smtClean="0"/>
              <a:t>subjek</a:t>
            </a:r>
            <a:r>
              <a:rPr lang="en-ID" sz="3200" b="1" dirty="0" smtClean="0"/>
              <a:t> </a:t>
            </a:r>
            <a:r>
              <a:rPr lang="en-ID" sz="3200" b="1" dirty="0" err="1" smtClean="0"/>
              <a:t>terbatas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124744"/>
            <a:ext cx="7427168" cy="5001419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 err="1" smtClean="0"/>
              <a:t>Pendekatan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multisensori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dalam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meningkatkan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kemampuan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membaca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permulaan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pada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anak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berkesulitan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belajar</a:t>
            </a:r>
            <a:r>
              <a:rPr lang="en-US" sz="2400" b="1" dirty="0" smtClean="0"/>
              <a:t>  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 err="1" smtClean="0"/>
              <a:t>Pengaruh</a:t>
            </a:r>
            <a:r>
              <a:rPr lang="en-US" sz="2400" b="1" dirty="0" smtClean="0"/>
              <a:t> media </a:t>
            </a:r>
            <a:r>
              <a:rPr lang="en-US" sz="2400" b="1" dirty="0" err="1" smtClean="0"/>
              <a:t>tabel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bilangan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terhadap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peningkatan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kemampuan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matematika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dasar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pada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anak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tunagrahita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ringan</a:t>
            </a:r>
            <a:r>
              <a:rPr lang="en-US" sz="2400" b="1" dirty="0" smtClean="0"/>
              <a:t>  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 err="1" smtClean="0"/>
              <a:t>Pengaruh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penggunaan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kartu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huruf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terhadap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kemampuan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membaca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permulaan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huruf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awas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pada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siswa</a:t>
            </a:r>
            <a:r>
              <a:rPr lang="en-US" sz="2400" b="1" dirty="0" smtClean="0"/>
              <a:t> low vision 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 err="1" smtClean="0"/>
              <a:t>Pengaruh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metode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gillingham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terhadap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peningkatan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kemampuan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membaca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permulaan</a:t>
            </a:r>
            <a:r>
              <a:rPr lang="en-US" sz="2400" b="1" dirty="0" smtClean="0"/>
              <a:t> (kata) </a:t>
            </a:r>
            <a:r>
              <a:rPr lang="en-US" sz="2400" b="1" dirty="0" err="1" smtClean="0"/>
              <a:t>pada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siswa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tunagrahita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ringan</a:t>
            </a:r>
            <a:endParaRPr lang="en-US" sz="24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B018-C7A6-48A5-9C5E-2E063AF010E4}" type="datetime1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Bandung, SLB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ED3B-D9A5-47D2-8894-484152F5550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789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b="1" dirty="0" err="1" smtClean="0"/>
              <a:t>Contoh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Judul</a:t>
            </a:r>
            <a:r>
              <a:rPr lang="en-US" sz="3600" b="1" dirty="0" smtClean="0"/>
              <a:t>  </a:t>
            </a:r>
            <a:r>
              <a:rPr lang="en-US" sz="3600" b="1" dirty="0" err="1" smtClean="0"/>
              <a:t>Penelitian</a:t>
            </a:r>
            <a:r>
              <a:rPr lang="en-US" sz="3600" b="1" dirty="0" smtClean="0"/>
              <a:t> Guru PLB 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268760"/>
            <a:ext cx="7571184" cy="485740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55000" lnSpcReduction="20000"/>
          </a:bodyPr>
          <a:lstStyle/>
          <a:p>
            <a:pPr marL="514350" indent="-51435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3800" b="1" dirty="0" err="1" smtClean="0"/>
              <a:t>Meningkatkan</a:t>
            </a:r>
            <a:r>
              <a:rPr lang="en-US" sz="3800" b="1" dirty="0" smtClean="0"/>
              <a:t> </a:t>
            </a:r>
            <a:r>
              <a:rPr lang="en-US" sz="3800" b="1" dirty="0" err="1"/>
              <a:t>Kualitas</a:t>
            </a:r>
            <a:r>
              <a:rPr lang="en-US" sz="3800" b="1" dirty="0"/>
              <a:t> </a:t>
            </a:r>
            <a:r>
              <a:rPr lang="en-US" sz="3800" b="1" dirty="0" err="1"/>
              <a:t>Pembelajaran</a:t>
            </a:r>
            <a:r>
              <a:rPr lang="en-US" sz="3800" b="1" dirty="0"/>
              <a:t> </a:t>
            </a:r>
            <a:r>
              <a:rPr lang="en-US" sz="3800" b="1" dirty="0" err="1"/>
              <a:t>Konsep</a:t>
            </a:r>
            <a:r>
              <a:rPr lang="en-US" sz="3800" b="1" dirty="0"/>
              <a:t> </a:t>
            </a:r>
            <a:r>
              <a:rPr lang="en-US" sz="3800" b="1" dirty="0" err="1"/>
              <a:t>Penjumlahan</a:t>
            </a:r>
            <a:r>
              <a:rPr lang="en-US" sz="3800" b="1" dirty="0"/>
              <a:t> </a:t>
            </a:r>
            <a:r>
              <a:rPr lang="en-US" sz="3800" b="1" dirty="0" err="1"/>
              <a:t>dengan</a:t>
            </a:r>
            <a:r>
              <a:rPr lang="en-US" sz="3800" b="1" dirty="0"/>
              <a:t> Media </a:t>
            </a:r>
            <a:r>
              <a:rPr lang="en-US" sz="3800" b="1" dirty="0" err="1"/>
              <a:t>Roda</a:t>
            </a:r>
            <a:r>
              <a:rPr lang="en-US" sz="3800" b="1" dirty="0"/>
              <a:t> </a:t>
            </a:r>
            <a:r>
              <a:rPr lang="en-US" sz="3800" b="1" dirty="0" err="1"/>
              <a:t>Angka</a:t>
            </a:r>
            <a:r>
              <a:rPr lang="en-US" sz="3800" b="1" dirty="0"/>
              <a:t> </a:t>
            </a:r>
            <a:r>
              <a:rPr lang="en-US" sz="3800" b="1" dirty="0" err="1"/>
              <a:t>pada</a:t>
            </a:r>
            <a:r>
              <a:rPr lang="en-US" sz="3800" b="1" dirty="0"/>
              <a:t> </a:t>
            </a:r>
            <a:r>
              <a:rPr lang="en-US" sz="3800" b="1" dirty="0" err="1"/>
              <a:t>Siswa</a:t>
            </a:r>
            <a:r>
              <a:rPr lang="en-US" sz="3800" b="1" dirty="0"/>
              <a:t> Tuna </a:t>
            </a:r>
            <a:r>
              <a:rPr lang="en-US" sz="3800" b="1" dirty="0" err="1"/>
              <a:t>Rungu</a:t>
            </a:r>
            <a:r>
              <a:rPr lang="en-US" sz="3800" b="1" dirty="0"/>
              <a:t> di SLB </a:t>
            </a:r>
            <a:endParaRPr lang="en-US" sz="3800" b="1" dirty="0" smtClean="0"/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3800" b="1" dirty="0" err="1" smtClean="0"/>
              <a:t>Meningkatkan</a:t>
            </a:r>
            <a:r>
              <a:rPr lang="en-US" sz="3800" b="1" dirty="0" smtClean="0"/>
              <a:t> </a:t>
            </a:r>
            <a:r>
              <a:rPr lang="en-US" sz="3800" b="1" dirty="0" err="1"/>
              <a:t>Kosa</a:t>
            </a:r>
            <a:r>
              <a:rPr lang="en-US" sz="3800" b="1" dirty="0"/>
              <a:t> Kata Bahasa Indonesia </a:t>
            </a:r>
            <a:r>
              <a:rPr lang="en-US" sz="3800" b="1" dirty="0" err="1"/>
              <a:t>Bagi</a:t>
            </a:r>
            <a:r>
              <a:rPr lang="en-US" sz="3800" b="1" dirty="0"/>
              <a:t> </a:t>
            </a:r>
            <a:r>
              <a:rPr lang="en-US" sz="3800" b="1" dirty="0" err="1"/>
              <a:t>Anak</a:t>
            </a:r>
            <a:r>
              <a:rPr lang="en-US" sz="3800" b="1" dirty="0"/>
              <a:t> Tuna </a:t>
            </a:r>
            <a:r>
              <a:rPr lang="en-US" sz="3800" b="1" dirty="0" err="1"/>
              <a:t>Rungu</a:t>
            </a:r>
            <a:r>
              <a:rPr lang="en-US" sz="3800" b="1" dirty="0"/>
              <a:t> </a:t>
            </a:r>
            <a:r>
              <a:rPr lang="en-US" sz="3800" b="1" dirty="0" err="1"/>
              <a:t>Melalui</a:t>
            </a:r>
            <a:r>
              <a:rPr lang="en-US" sz="3800" b="1" dirty="0"/>
              <a:t> </a:t>
            </a:r>
            <a:r>
              <a:rPr lang="en-US" sz="3800" b="1" dirty="0" err="1"/>
              <a:t>Permainan</a:t>
            </a:r>
            <a:r>
              <a:rPr lang="en-US" sz="3800" b="1" dirty="0"/>
              <a:t> </a:t>
            </a:r>
            <a:r>
              <a:rPr lang="en-US" sz="3800" b="1" dirty="0" err="1"/>
              <a:t>Kartu</a:t>
            </a:r>
            <a:r>
              <a:rPr lang="en-US" sz="3800" b="1" dirty="0"/>
              <a:t> </a:t>
            </a:r>
            <a:r>
              <a:rPr lang="en-US" sz="3800" b="1" dirty="0" err="1" smtClean="0"/>
              <a:t>Identifikasi</a:t>
            </a:r>
            <a:endParaRPr lang="en-US" sz="3800" b="1" dirty="0" smtClean="0"/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3800" b="1" dirty="0" err="1" smtClean="0"/>
              <a:t>Mengatasi</a:t>
            </a:r>
            <a:r>
              <a:rPr lang="en-US" sz="3800" b="1" dirty="0" smtClean="0"/>
              <a:t> </a:t>
            </a:r>
            <a:r>
              <a:rPr lang="en-US" sz="3800" b="1" dirty="0" err="1"/>
              <a:t>Kelangkaan</a:t>
            </a:r>
            <a:r>
              <a:rPr lang="en-US" sz="3800" b="1" dirty="0"/>
              <a:t> </a:t>
            </a:r>
            <a:r>
              <a:rPr lang="en-US" sz="3800" b="1" dirty="0" err="1"/>
              <a:t>Buku</a:t>
            </a:r>
            <a:r>
              <a:rPr lang="en-US" sz="3800" b="1" dirty="0"/>
              <a:t> Brail </a:t>
            </a:r>
            <a:r>
              <a:rPr lang="en-US" sz="3800" b="1" dirty="0" err="1"/>
              <a:t>dengan</a:t>
            </a:r>
            <a:r>
              <a:rPr lang="en-US" sz="3800" b="1" dirty="0"/>
              <a:t> </a:t>
            </a:r>
            <a:r>
              <a:rPr lang="en-US" sz="3800" b="1" dirty="0" err="1"/>
              <a:t>Teknik</a:t>
            </a:r>
            <a:r>
              <a:rPr lang="en-US" sz="3800" b="1" dirty="0"/>
              <a:t> Audio Compress </a:t>
            </a:r>
            <a:r>
              <a:rPr lang="en-US" sz="3800" b="1" dirty="0" err="1"/>
              <a:t>Melalui</a:t>
            </a:r>
            <a:r>
              <a:rPr lang="en-US" sz="3800" b="1" dirty="0"/>
              <a:t> Media HP/MP4 </a:t>
            </a:r>
            <a:r>
              <a:rPr lang="en-US" sz="3800" b="1" dirty="0" smtClean="0"/>
              <a:t>Player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3800" b="1" dirty="0" err="1" smtClean="0"/>
              <a:t>Rancang</a:t>
            </a:r>
            <a:r>
              <a:rPr lang="en-US" sz="3800" b="1" dirty="0" smtClean="0"/>
              <a:t> </a:t>
            </a:r>
            <a:r>
              <a:rPr lang="en-US" sz="3800" b="1" dirty="0" err="1"/>
              <a:t>Bangun</a:t>
            </a:r>
            <a:r>
              <a:rPr lang="en-US" sz="3800" b="1" dirty="0"/>
              <a:t> </a:t>
            </a:r>
            <a:r>
              <a:rPr lang="en-US" sz="3800" b="1" dirty="0" err="1"/>
              <a:t>Alat</a:t>
            </a:r>
            <a:r>
              <a:rPr lang="en-US" sz="3800" b="1" dirty="0"/>
              <a:t> </a:t>
            </a:r>
            <a:r>
              <a:rPr lang="en-US" sz="3800" b="1" dirty="0" err="1"/>
              <a:t>Peraga</a:t>
            </a:r>
            <a:r>
              <a:rPr lang="en-US" sz="3800" b="1" dirty="0"/>
              <a:t> </a:t>
            </a:r>
            <a:r>
              <a:rPr lang="en-US" sz="3800" b="1" dirty="0" err="1"/>
              <a:t>Pembelajaran</a:t>
            </a:r>
            <a:r>
              <a:rPr lang="en-US" sz="3800" b="1" dirty="0"/>
              <a:t> </a:t>
            </a:r>
            <a:r>
              <a:rPr lang="en-US" sz="3800" b="1" dirty="0" err="1"/>
              <a:t>Timbangan</a:t>
            </a:r>
            <a:r>
              <a:rPr lang="en-US" sz="3800" b="1" dirty="0"/>
              <a:t> </a:t>
            </a:r>
            <a:r>
              <a:rPr lang="en-US" sz="3800" b="1" dirty="0" err="1"/>
              <a:t>Angka</a:t>
            </a:r>
            <a:r>
              <a:rPr lang="en-US" sz="3800" b="1" dirty="0"/>
              <a:t> </a:t>
            </a:r>
            <a:r>
              <a:rPr lang="en-US" sz="3800" b="1" dirty="0" err="1"/>
              <a:t>untuk</a:t>
            </a:r>
            <a:r>
              <a:rPr lang="en-US" sz="3800" b="1" dirty="0"/>
              <a:t> </a:t>
            </a:r>
            <a:r>
              <a:rPr lang="en-US" sz="3800" b="1" dirty="0" err="1"/>
              <a:t>Menanamkan</a:t>
            </a:r>
            <a:r>
              <a:rPr lang="en-US" sz="3800" b="1" dirty="0"/>
              <a:t> </a:t>
            </a:r>
            <a:r>
              <a:rPr lang="en-US" sz="3800" b="1" dirty="0" err="1"/>
              <a:t>Konsep</a:t>
            </a:r>
            <a:r>
              <a:rPr lang="en-US" sz="3800" b="1" dirty="0"/>
              <a:t> </a:t>
            </a:r>
            <a:r>
              <a:rPr lang="en-US" sz="3800" b="1" dirty="0" err="1"/>
              <a:t>Matematika</a:t>
            </a:r>
            <a:r>
              <a:rPr lang="en-US" sz="3800" b="1" dirty="0"/>
              <a:t> </a:t>
            </a:r>
            <a:r>
              <a:rPr lang="en-US" sz="3800" b="1" dirty="0" err="1"/>
              <a:t>Penjumlahan</a:t>
            </a:r>
            <a:r>
              <a:rPr lang="en-US" sz="3800" b="1" dirty="0"/>
              <a:t> </a:t>
            </a:r>
            <a:r>
              <a:rPr lang="en-US" sz="3800" b="1" dirty="0" err="1"/>
              <a:t>Bagi</a:t>
            </a:r>
            <a:r>
              <a:rPr lang="en-US" sz="3800" b="1" dirty="0"/>
              <a:t> </a:t>
            </a:r>
            <a:r>
              <a:rPr lang="en-US" sz="3800" b="1" dirty="0" err="1"/>
              <a:t>Anak</a:t>
            </a:r>
            <a:r>
              <a:rPr lang="en-US" sz="3800" b="1" dirty="0"/>
              <a:t> Tuna </a:t>
            </a:r>
            <a:r>
              <a:rPr lang="en-US" sz="3800" b="1" dirty="0" err="1"/>
              <a:t>Grahita</a:t>
            </a:r>
            <a:r>
              <a:rPr lang="en-US" sz="3800" b="1" dirty="0"/>
              <a:t> </a:t>
            </a:r>
            <a:endParaRPr lang="en-US" sz="3800" b="1" dirty="0" smtClean="0"/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3800" b="1" dirty="0" err="1" smtClean="0"/>
              <a:t>Meningkatkan</a:t>
            </a:r>
            <a:r>
              <a:rPr lang="en-US" sz="3800" b="1" dirty="0" smtClean="0"/>
              <a:t> </a:t>
            </a:r>
            <a:r>
              <a:rPr lang="en-US" sz="3800" b="1" dirty="0" err="1"/>
              <a:t>Kemampuan</a:t>
            </a:r>
            <a:r>
              <a:rPr lang="en-US" sz="3800" b="1" dirty="0"/>
              <a:t> </a:t>
            </a:r>
            <a:r>
              <a:rPr lang="en-US" sz="3800" b="1" dirty="0" err="1"/>
              <a:t>Dasar</a:t>
            </a:r>
            <a:r>
              <a:rPr lang="en-US" sz="3800" b="1" dirty="0"/>
              <a:t> </a:t>
            </a:r>
            <a:r>
              <a:rPr lang="en-US" sz="3800" b="1" dirty="0" err="1"/>
              <a:t>Anak</a:t>
            </a:r>
            <a:r>
              <a:rPr lang="en-US" sz="3800" b="1" dirty="0"/>
              <a:t> </a:t>
            </a:r>
            <a:r>
              <a:rPr lang="en-US" sz="3800" b="1" dirty="0" err="1"/>
              <a:t>Kanak-Kanak</a:t>
            </a:r>
            <a:r>
              <a:rPr lang="en-US" sz="3800" b="1" dirty="0"/>
              <a:t> Tuna </a:t>
            </a:r>
            <a:r>
              <a:rPr lang="en-US" sz="3800" b="1" dirty="0" err="1"/>
              <a:t>Netra</a:t>
            </a:r>
            <a:r>
              <a:rPr lang="en-US" sz="3800" b="1" dirty="0"/>
              <a:t> </a:t>
            </a:r>
            <a:r>
              <a:rPr lang="en-US" sz="3800" b="1" dirty="0" err="1"/>
              <a:t>dengan</a:t>
            </a:r>
            <a:r>
              <a:rPr lang="en-US" sz="3800" b="1" dirty="0"/>
              <a:t> </a:t>
            </a:r>
            <a:r>
              <a:rPr lang="en-US" sz="3800" b="1" dirty="0" err="1"/>
              <a:t>Kotak</a:t>
            </a:r>
            <a:r>
              <a:rPr lang="en-US" sz="3800" b="1" dirty="0"/>
              <a:t> </a:t>
            </a:r>
            <a:r>
              <a:rPr lang="en-US" sz="3800" b="1" dirty="0" err="1"/>
              <a:t>Cerita</a:t>
            </a:r>
            <a:r>
              <a:rPr lang="en-US" sz="3800" b="1" dirty="0"/>
              <a:t> </a:t>
            </a:r>
            <a:endParaRPr lang="en-US" sz="3800" b="1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9C484-7B88-4D96-B39B-644AC5AFA5DD}" type="datetime1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Bandung, SLB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ED3B-D9A5-47D2-8894-484152F5550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333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421</Words>
  <Application>Microsoft Office PowerPoint</Application>
  <PresentationFormat>On-screen Show (4:3)</PresentationFormat>
  <Paragraphs>61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Contoh Judul Penelitian SLB</vt:lpstr>
      <vt:lpstr>Penelitian Pembelajaran dengan Media</vt:lpstr>
      <vt:lpstr>Penelitian Tindakan Kelas</vt:lpstr>
      <vt:lpstr>Penelitian Deskriptif</vt:lpstr>
      <vt:lpstr>Penelitian Tindakan Terkait Media </vt:lpstr>
      <vt:lpstr>Penelitian Eksperimen dengan subjek terbatas</vt:lpstr>
      <vt:lpstr>Contoh Judul  Penelitian Guru PLB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Kumpulan 50 Judul Skripsi Pendidikan Luar Biasa</dc:title>
  <dc:creator>suhardjono</dc:creator>
  <cp:lastModifiedBy>suhardjono</cp:lastModifiedBy>
  <cp:revision>7</cp:revision>
  <dcterms:created xsi:type="dcterms:W3CDTF">2018-09-14T09:11:55Z</dcterms:created>
  <dcterms:modified xsi:type="dcterms:W3CDTF">2018-09-14T10:12:40Z</dcterms:modified>
</cp:coreProperties>
</file>