
<file path=[Content_Types].xml><?xml version="1.0" encoding="utf-8"?>
<Types xmlns="http://schemas.openxmlformats.org/package/2006/content-types">
  <Default Extension="rels" ContentType="application/vnd.openxmlformats-package.relationships+xml"/>
  <Default Extension="xml" ContentType="application/xml"/>
  <Default Extension="mp3" ContentType="audio/mpeg"/>
  <Default Extension="png" ContentType="image/png"/>
  <Default Extension="jpe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1.xml" ContentType="application/vnd.openxmlformats-officedocument.theme+xml"/>
  <Override PartName="/ppt/slideMasters/slideMaster2.xml" ContentType="application/vnd.openxmlformats-officedocument.presentationml.slideMaster+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Masters/slideMaster3.xml" ContentType="application/vnd.openxmlformats-officedocument.presentationml.slideMaster+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notesMasters/notesMaster1.xml" ContentType="application/vnd.openxmlformats-officedocument.presentationml.notesMaster+xml"/>
  <Override PartName="/ppt/theme/theme4.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Slides/notesSlide1.xml" ContentType="application/vnd.openxmlformats-officedocument.presentationml.notes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694" r:id="rId1"/>
    <p:sldMasterId id="2147483695" r:id="rId2"/>
    <p:sldMasterId id="2147483696" r:id="rId3"/>
  </p:sldMasterIdLst>
  <p:notesMasterIdLst>
    <p:notesMasterId r:id="rId4"/>
  </p:notesMasterIdLst>
  <p:sldIdLst>
    <p:sldId id="340" r:id="rId5"/>
    <p:sldId id="341" r:id="rId6"/>
    <p:sldId id="342" r:id="rId7"/>
    <p:sldId id="343" r:id="rId8"/>
    <p:sldId id="344" r:id="rId9"/>
    <p:sldId id="345" r:id="rId10"/>
    <p:sldId id="346" r:id="rId11"/>
    <p:sldId id="347" r:id="rId12"/>
    <p:sldId id="348" r:id="rId13"/>
    <p:sldId id="349" r:id="rId14"/>
    <p:sldId id="350" r:id="rId15"/>
    <p:sldId id="351" r:id="rId16"/>
    <p:sldId id="352" r:id="rId17"/>
    <p:sldId id="353" r:id="rId18"/>
    <p:sldId id="354" r:id="rId19"/>
    <p:sldId id="355" r:id="rId20"/>
    <p:sldId id="356" r:id="rId21"/>
    <p:sldId id="357" r:id="rId22"/>
    <p:sldId id="358" r:id="rId23"/>
    <p:sldId id="359" r:id="rId24"/>
    <p:sldId id="360" r:id="rId25"/>
    <p:sldId id="361" r:id="rId26"/>
    <p:sldId id="362" r:id="rId27"/>
    <p:sldId id="363" r:id="rId28"/>
    <p:sldId id="364" r:id="rId29"/>
    <p:sldId id="365" r:id="rId30"/>
    <p:sldId id="366" r:id="rId31"/>
    <p:sldId id="367" r:id="rId32"/>
    <p:sldId id="368" r:id="rId33"/>
    <p:sldId id="369" r:id="rId34"/>
    <p:sldId id="370" r:id="rId35"/>
    <p:sldId id="371" r:id="rId36"/>
    <p:sldId id="372" r:id="rId37"/>
    <p:sldId id="373" r:id="rId38"/>
    <p:sldId id="374" r:id="rId39"/>
    <p:sldId id="375" r:id="rId40"/>
    <p:sldId id="376" r:id="rId41"/>
    <p:sldId id="377" r:id="rId42"/>
    <p:sldId id="378" r:id="rId43"/>
    <p:sldId id="379" r:id="rId44"/>
    <p:sldId id="380" r:id="rId45"/>
    <p:sldId id="381" r:id="rId46"/>
    <p:sldId id="382" r:id="rId47"/>
    <p:sldId id="383" r:id="rId48"/>
    <p:sldId id="384" r:id="rId49"/>
    <p:sldId id="385" r:id="rId50"/>
    <p:sldId id="386" r:id="rId51"/>
    <p:sldId id="387" r:id="rId52"/>
    <p:sldId id="388" r:id="rId53"/>
    <p:sldId id="389" r:id="rId54"/>
    <p:sldId id="390" r:id="rId55"/>
    <p:sldId id="391" r:id="rId56"/>
    <p:sldId id="392" r:id="rId57"/>
    <p:sldId id="393" r:id="rId58"/>
    <p:sldId id="394" r:id="rId59"/>
    <p:sldId id="395" r:id="rId60"/>
    <p:sldId id="396" r:id="rId61"/>
    <p:sldId id="397" r:id="rId62"/>
    <p:sldId id="398" r:id="rId63"/>
    <p:sldId id="399" r:id="rId64"/>
    <p:sldId id="400" r:id="rId65"/>
    <p:sldId id="401" r:id="rId66"/>
    <p:sldId id="402" r:id="rId67"/>
    <p:sldId id="403" r:id="rId68"/>
    <p:sldId id="404" r:id="rId69"/>
    <p:sldId id="405" r:id="rId70"/>
    <p:sldId id="406" r:id="rId71"/>
    <p:sldId id="407" r:id="rId72"/>
    <p:sldId id="408" r:id="rId73"/>
    <p:sldId id="409" r:id="rId74"/>
    <p:sldId id="410" r:id="rId75"/>
    <p:sldId id="411" r:id="rId76"/>
    <p:sldId id="412" r:id="rId77"/>
    <p:sldId id="413" r:id="rId78"/>
    <p:sldId id="414" r:id="rId79"/>
    <p:sldId id="415" r:id="rId80"/>
    <p:sldId id="416" r:id="rId81"/>
    <p:sldId id="417" r:id="rId82"/>
    <p:sldId id="418" r:id="rId83"/>
    <p:sldId id="419" r:id="rId84"/>
    <p:sldId id="420" r:id="rId85"/>
  </p:sldIdLst>
  <p:sldSz type="screen16x9" cy="5143500" cx="9144000"/>
  <p:notesSz cx="6888163" cy="10020300"/>
  <p:defaultTextStyle>
    <a:defPPr>
      <a:defRPr lang="ko-KR"/>
    </a:defPPr>
    <a:lvl1pPr algn="l" defTabSz="914400" eaLnBrk="1" hangingPunct="1" latinLnBrk="1" marL="0" rtl="0">
      <a:defRPr sz="1800" kern="1200">
        <a:solidFill>
          <a:schemeClr val="tx1"/>
        </a:solidFill>
        <a:latin typeface="+mn-lt"/>
        <a:ea typeface="+mn-ea"/>
        <a:cs typeface="+mn-cs"/>
      </a:defRPr>
    </a:lvl1pPr>
    <a:lvl2pPr algn="l" defTabSz="914400" eaLnBrk="1" hangingPunct="1" latinLnBrk="1" marL="457200" rtl="0">
      <a:defRPr sz="1800" kern="1200">
        <a:solidFill>
          <a:schemeClr val="tx1"/>
        </a:solidFill>
        <a:latin typeface="+mn-lt"/>
        <a:ea typeface="+mn-ea"/>
        <a:cs typeface="+mn-cs"/>
      </a:defRPr>
    </a:lvl2pPr>
    <a:lvl3pPr algn="l" defTabSz="914400" eaLnBrk="1" hangingPunct="1" latinLnBrk="1" marL="914400" rtl="0">
      <a:defRPr sz="1800" kern="1200">
        <a:solidFill>
          <a:schemeClr val="tx1"/>
        </a:solidFill>
        <a:latin typeface="+mn-lt"/>
        <a:ea typeface="+mn-ea"/>
        <a:cs typeface="+mn-cs"/>
      </a:defRPr>
    </a:lvl3pPr>
    <a:lvl4pPr algn="l" defTabSz="914400" eaLnBrk="1" hangingPunct="1" latinLnBrk="1" marL="1371600" rtl="0">
      <a:defRPr sz="1800" kern="1200">
        <a:solidFill>
          <a:schemeClr val="tx1"/>
        </a:solidFill>
        <a:latin typeface="+mn-lt"/>
        <a:ea typeface="+mn-ea"/>
        <a:cs typeface="+mn-cs"/>
      </a:defRPr>
    </a:lvl4pPr>
    <a:lvl5pPr algn="l" defTabSz="914400" eaLnBrk="1" hangingPunct="1" latinLnBrk="1" marL="1828800" rtl="0">
      <a:defRPr sz="1800" kern="1200">
        <a:solidFill>
          <a:schemeClr val="tx1"/>
        </a:solidFill>
        <a:latin typeface="+mn-lt"/>
        <a:ea typeface="+mn-ea"/>
        <a:cs typeface="+mn-cs"/>
      </a:defRPr>
    </a:lvl5pPr>
    <a:lvl6pPr algn="l" defTabSz="914400" eaLnBrk="1" hangingPunct="1" latinLnBrk="1" marL="2286000" rtl="0">
      <a:defRPr sz="1800" kern="1200">
        <a:solidFill>
          <a:schemeClr val="tx1"/>
        </a:solidFill>
        <a:latin typeface="+mn-lt"/>
        <a:ea typeface="+mn-ea"/>
        <a:cs typeface="+mn-cs"/>
      </a:defRPr>
    </a:lvl6pPr>
    <a:lvl7pPr algn="l" defTabSz="914400" eaLnBrk="1" hangingPunct="1" latinLnBrk="1" marL="2743200" rtl="0">
      <a:defRPr sz="1800" kern="1200">
        <a:solidFill>
          <a:schemeClr val="tx1"/>
        </a:solidFill>
        <a:latin typeface="+mn-lt"/>
        <a:ea typeface="+mn-ea"/>
        <a:cs typeface="+mn-cs"/>
      </a:defRPr>
    </a:lvl7pPr>
    <a:lvl8pPr algn="l" defTabSz="914400" eaLnBrk="1" hangingPunct="1" latinLnBrk="1" marL="3200400" rtl="0">
      <a:defRPr sz="1800" kern="1200">
        <a:solidFill>
          <a:schemeClr val="tx1"/>
        </a:solidFill>
        <a:latin typeface="+mn-lt"/>
        <a:ea typeface="+mn-ea"/>
        <a:cs typeface="+mn-cs"/>
      </a:defRPr>
    </a:lvl8pPr>
    <a:lvl9pPr algn="l" defTabSz="914400" eaLnBrk="1" hangingPunct="1" latinLnBrk="1"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p:showPr>
    <p:present/>
    <p:sldAll/>
    <p:penClr>
      <a:prstClr val="red"/>
    </p:penClr>
  </p:showPr>
  <p:clrMru>
    <a:srgbClr val="CCFFCC"/>
  </p:clrMru>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p="http://schemas.openxmlformats.org/presentationml/2006/main" xmlns:r="http://schemas.openxmlformats.org/officeDocument/2006/relationships" xmlns:a="http://schemas.openxmlformats.org/drawingml/2006/main" lastView="sldThumbnailView">
  <p:normalViewPr horzBarState="maximized">
    <p:restoredLeft sz="10963" autoAdjust="0"/>
    <p:restoredTop sz="96196" autoAdjust="0"/>
  </p:normalViewPr>
  <p:slideViewPr>
    <p:cSldViewPr>
      <p:cViewPr varScale="1">
        <p:scale>
          <a:sx n="91" d="100"/>
          <a:sy n="91" d="100"/>
        </p:scale>
        <p:origin x="894" y="84"/>
      </p:cViewPr>
      <p:guideLst>
        <p:guide orient="horz" pos="1620"/>
        <p:guide pos="2880"/>
        <p:guide orient="horz" pos="184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63" Type="http://schemas.openxmlformats.org/officeDocument/2006/relationships/slide" Target="slides/slide59.xml"/><Relationship Id="rId64" Type="http://schemas.openxmlformats.org/officeDocument/2006/relationships/slide" Target="slides/slide60.xml"/><Relationship Id="rId65" Type="http://schemas.openxmlformats.org/officeDocument/2006/relationships/slide" Target="slides/slide61.xml"/><Relationship Id="rId66" Type="http://schemas.openxmlformats.org/officeDocument/2006/relationships/slide" Target="slides/slide62.xml"/><Relationship Id="rId67" Type="http://schemas.openxmlformats.org/officeDocument/2006/relationships/slide" Target="slides/slide63.xml"/><Relationship Id="rId68" Type="http://schemas.openxmlformats.org/officeDocument/2006/relationships/slide" Target="slides/slide64.xml"/><Relationship Id="rId69" Type="http://schemas.openxmlformats.org/officeDocument/2006/relationships/slide" Target="slides/slide65.xml"/><Relationship Id="rId70" Type="http://schemas.openxmlformats.org/officeDocument/2006/relationships/slide" Target="slides/slide66.xml"/><Relationship Id="rId71" Type="http://schemas.openxmlformats.org/officeDocument/2006/relationships/slide" Target="slides/slide67.xml"/><Relationship Id="rId72" Type="http://schemas.openxmlformats.org/officeDocument/2006/relationships/slide" Target="slides/slide68.xml"/><Relationship Id="rId73" Type="http://schemas.openxmlformats.org/officeDocument/2006/relationships/slide" Target="slides/slide69.xml"/><Relationship Id="rId74" Type="http://schemas.openxmlformats.org/officeDocument/2006/relationships/slide" Target="slides/slide70.xml"/><Relationship Id="rId75" Type="http://schemas.openxmlformats.org/officeDocument/2006/relationships/slide" Target="slides/slide71.xml"/><Relationship Id="rId76" Type="http://schemas.openxmlformats.org/officeDocument/2006/relationships/slide" Target="slides/slide72.xml"/><Relationship Id="rId77" Type="http://schemas.openxmlformats.org/officeDocument/2006/relationships/slide" Target="slides/slide73.xml"/><Relationship Id="rId78" Type="http://schemas.openxmlformats.org/officeDocument/2006/relationships/slide" Target="slides/slide74.xml"/><Relationship Id="rId79" Type="http://schemas.openxmlformats.org/officeDocument/2006/relationships/slide" Target="slides/slide75.xml"/><Relationship Id="rId80" Type="http://schemas.openxmlformats.org/officeDocument/2006/relationships/slide" Target="slides/slide76.xml"/><Relationship Id="rId81" Type="http://schemas.openxmlformats.org/officeDocument/2006/relationships/slide" Target="slides/slide77.xml"/><Relationship Id="rId82" Type="http://schemas.openxmlformats.org/officeDocument/2006/relationships/slide" Target="slides/slide78.xml"/><Relationship Id="rId83" Type="http://schemas.openxmlformats.org/officeDocument/2006/relationships/slide" Target="slides/slide79.xml"/><Relationship Id="rId84" Type="http://schemas.openxmlformats.org/officeDocument/2006/relationships/slide" Target="slides/slide80.xml"/><Relationship Id="rId85" Type="http://schemas.openxmlformats.org/officeDocument/2006/relationships/slide" Target="slides/slide81.xml"/><Relationship Id="rId86" Type="http://schemas.openxmlformats.org/officeDocument/2006/relationships/tableStyles" Target="tableStyles.xml"/><Relationship Id="rId87" Type="http://schemas.openxmlformats.org/officeDocument/2006/relationships/presProps" Target="presProps.xml"/><Relationship Id="rId88" Type="http://schemas.openxmlformats.org/officeDocument/2006/relationships/viewProps" Target="viewProps.xml"/><Relationship Id="rId8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286" name=""/>
        <p:cNvGrpSpPr/>
        <p:nvPr/>
      </p:nvGrpSpPr>
      <p:grpSpPr>
        <a:xfrm>
          <a:off x="0" y="0"/>
          <a:ext cx="0" cy="0"/>
          <a:chOff x="0" y="0"/>
          <a:chExt cx="0" cy="0"/>
        </a:xfrm>
      </p:grpSpPr>
      <p:sp>
        <p:nvSpPr>
          <p:cNvPr id="1049039" name="Header Placeholder 1"/>
          <p:cNvSpPr>
            <a:spLocks noGrp="1"/>
          </p:cNvSpPr>
          <p:nvPr>
            <p:ph type="hdr" sz="quarter"/>
          </p:nvPr>
        </p:nvSpPr>
        <p:spPr>
          <a:xfrm>
            <a:off x="0" y="0"/>
            <a:ext cx="2984871" cy="501015"/>
          </a:xfrm>
          <a:prstGeom prst="rect"/>
        </p:spPr>
        <p:txBody>
          <a:bodyPr bIns="48308" lIns="96616" rIns="96616" rtlCol="0" tIns="48308" vert="horz"/>
          <a:lstStyle>
            <a:lvl1pPr algn="l">
              <a:defRPr sz="1300"/>
            </a:lvl1pPr>
          </a:lstStyle>
          <a:p>
            <a:endParaRPr dirty="0" lang="en-US"/>
          </a:p>
        </p:txBody>
      </p:sp>
      <p:sp>
        <p:nvSpPr>
          <p:cNvPr id="1049040" name="Date Placeholder 2"/>
          <p:cNvSpPr>
            <a:spLocks noGrp="1"/>
          </p:cNvSpPr>
          <p:nvPr>
            <p:ph type="dt" idx="1"/>
          </p:nvPr>
        </p:nvSpPr>
        <p:spPr>
          <a:xfrm>
            <a:off x="3901698" y="0"/>
            <a:ext cx="2984871" cy="501015"/>
          </a:xfrm>
          <a:prstGeom prst="rect"/>
        </p:spPr>
        <p:txBody>
          <a:bodyPr bIns="48308" lIns="96616" rIns="96616" rtlCol="0" tIns="48308" vert="horz"/>
          <a:lstStyle>
            <a:lvl1pPr algn="r">
              <a:defRPr sz="1300"/>
            </a:lvl1pPr>
          </a:lstStyle>
          <a:p>
            <a:fld id="{C0089311-B830-475E-80F1-E166C91F26EF}" type="datetimeFigureOut">
              <a:rPr lang="en-US" smtClean="0"/>
              <a:t>6/19/2019</a:t>
            </a:fld>
            <a:endParaRPr dirty="0" lang="en-US"/>
          </a:p>
        </p:txBody>
      </p:sp>
      <p:sp>
        <p:nvSpPr>
          <p:cNvPr id="1049041" name="Slide Image Placeholder 3"/>
          <p:cNvSpPr>
            <a:spLocks noChangeAspect="1" noRot="1" noGrp="1"/>
          </p:cNvSpPr>
          <p:nvPr>
            <p:ph type="sldImg" idx="2"/>
          </p:nvPr>
        </p:nvSpPr>
        <p:spPr>
          <a:xfrm>
            <a:off x="104775" y="750888"/>
            <a:ext cx="6678613" cy="3757612"/>
          </a:xfrm>
          <a:prstGeom prst="rect"/>
          <a:noFill/>
          <a:ln w="12700">
            <a:solidFill>
              <a:prstClr val="black"/>
            </a:solidFill>
          </a:ln>
        </p:spPr>
        <p:txBody>
          <a:bodyPr anchor="ctr" bIns="48308" lIns="96616" rIns="96616" rtlCol="0" tIns="48308" vert="horz"/>
          <a:p>
            <a:endParaRPr dirty="0" lang="en-US"/>
          </a:p>
        </p:txBody>
      </p:sp>
      <p:sp>
        <p:nvSpPr>
          <p:cNvPr id="1049042" name="Notes Placeholder 4"/>
          <p:cNvSpPr>
            <a:spLocks noGrp="1"/>
          </p:cNvSpPr>
          <p:nvPr>
            <p:ph type="body" sz="quarter" idx="3"/>
          </p:nvPr>
        </p:nvSpPr>
        <p:spPr>
          <a:xfrm>
            <a:off x="688817" y="4759643"/>
            <a:ext cx="5510530" cy="4509135"/>
          </a:xfrm>
          <a:prstGeom prst="rect"/>
        </p:spPr>
        <p:txBody>
          <a:bodyPr bIns="48308" lIns="96616" rIns="96616" rtlCol="0" tIns="48308" vert="horz"/>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9043" name="Footer Placeholder 5"/>
          <p:cNvSpPr>
            <a:spLocks noGrp="1"/>
          </p:cNvSpPr>
          <p:nvPr>
            <p:ph type="ftr" sz="quarter" idx="4"/>
          </p:nvPr>
        </p:nvSpPr>
        <p:spPr>
          <a:xfrm>
            <a:off x="0" y="9517546"/>
            <a:ext cx="2984871" cy="501015"/>
          </a:xfrm>
          <a:prstGeom prst="rect"/>
        </p:spPr>
        <p:txBody>
          <a:bodyPr anchor="b" bIns="48308" lIns="96616" rIns="96616" rtlCol="0" tIns="48308" vert="horz"/>
          <a:lstStyle>
            <a:lvl1pPr algn="l">
              <a:defRPr sz="1300"/>
            </a:lvl1pPr>
          </a:lstStyle>
          <a:p>
            <a:endParaRPr dirty="0" lang="en-US"/>
          </a:p>
        </p:txBody>
      </p:sp>
      <p:sp>
        <p:nvSpPr>
          <p:cNvPr id="1049044" name="Slide Number Placeholder 6"/>
          <p:cNvSpPr>
            <a:spLocks noGrp="1"/>
          </p:cNvSpPr>
          <p:nvPr>
            <p:ph type="sldNum" sz="quarter" idx="5"/>
          </p:nvPr>
        </p:nvSpPr>
        <p:spPr>
          <a:xfrm>
            <a:off x="3901698" y="9517546"/>
            <a:ext cx="2984871" cy="501015"/>
          </a:xfrm>
          <a:prstGeom prst="rect"/>
        </p:spPr>
        <p:txBody>
          <a:bodyPr anchor="b" bIns="48308" lIns="96616" rIns="96616" rtlCol="0" tIns="48308" vert="horz"/>
          <a:lstStyle>
            <a:lvl1pPr algn="r">
              <a:defRPr sz="1300"/>
            </a:lvl1pPr>
          </a:lstStyle>
          <a:p>
            <a:fld id="{1C794226-DCFC-4059-B351-D1AEFFD67F25}" type="slidenum">
              <a:rPr lang="en-US" smtClean="0"/>
              <a:t>‹#›</a:t>
            </a:fld>
            <a:endParaRPr dirty="0" lang="en-US"/>
          </a:p>
        </p:txBody>
      </p:sp>
    </p:spTree>
  </p:cSld>
  <p:clrMap accent1="accent1" accent2="accent2" accent3="accent3" accent4="accent4" accent5="accent5" accent6="accent6" bg1="lt1" bg2="lt2" tx1="dk1" tx2="dk2" hlink="hlink" folHlink="folHlink"/>
  <p:notesStyle>
    <a:lvl1pPr algn="l" defTabSz="914400" eaLnBrk="1" hangingPunct="1" latinLnBrk="0" marL="0" rtl="0">
      <a:defRPr sz="1200" kern="1200">
        <a:solidFill>
          <a:schemeClr val="tx1"/>
        </a:solidFill>
        <a:latin typeface="+mn-lt"/>
        <a:ea typeface="+mn-ea"/>
        <a:cs typeface="+mn-cs"/>
      </a:defRPr>
    </a:lvl1pPr>
    <a:lvl2pPr algn="l" defTabSz="914400" eaLnBrk="1" hangingPunct="1" latinLnBrk="0" marL="457200" rtl="0">
      <a:defRPr sz="1200" kern="1200">
        <a:solidFill>
          <a:schemeClr val="tx1"/>
        </a:solidFill>
        <a:latin typeface="+mn-lt"/>
        <a:ea typeface="+mn-ea"/>
        <a:cs typeface="+mn-cs"/>
      </a:defRPr>
    </a:lvl2pPr>
    <a:lvl3pPr algn="l" defTabSz="914400" eaLnBrk="1" hangingPunct="1" latinLnBrk="0" marL="914400" rtl="0">
      <a:defRPr sz="1200" kern="1200">
        <a:solidFill>
          <a:schemeClr val="tx1"/>
        </a:solidFill>
        <a:latin typeface="+mn-lt"/>
        <a:ea typeface="+mn-ea"/>
        <a:cs typeface="+mn-cs"/>
      </a:defRPr>
    </a:lvl3pPr>
    <a:lvl4pPr algn="l" defTabSz="914400" eaLnBrk="1" hangingPunct="1" latinLnBrk="0" marL="1371600" rtl="0">
      <a:defRPr sz="1200" kern="1200">
        <a:solidFill>
          <a:schemeClr val="tx1"/>
        </a:solidFill>
        <a:latin typeface="+mn-lt"/>
        <a:ea typeface="+mn-ea"/>
        <a:cs typeface="+mn-cs"/>
      </a:defRPr>
    </a:lvl4pPr>
    <a:lvl5pPr algn="l" defTabSz="914400" eaLnBrk="1" hangingPunct="1" latinLnBrk="0" marL="1828800" rtl="0">
      <a:defRPr sz="1200" kern="1200">
        <a:solidFill>
          <a:schemeClr val="tx1"/>
        </a:solidFill>
        <a:latin typeface="+mn-lt"/>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65.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200" name=""/>
        <p:cNvGrpSpPr/>
        <p:nvPr/>
      </p:nvGrpSpPr>
      <p:grpSpPr>
        <a:xfrm>
          <a:off x="0" y="0"/>
          <a:ext cx="0" cy="0"/>
          <a:chOff x="0" y="0"/>
          <a:chExt cx="0" cy="0"/>
        </a:xfrm>
      </p:grpSpPr>
      <p:sp>
        <p:nvSpPr>
          <p:cNvPr id="1048808" name="Slide Image Placeholder 1"/>
          <p:cNvSpPr>
            <a:spLocks noChangeAspect="1" noRot="1" noGrp="1"/>
          </p:cNvSpPr>
          <p:nvPr>
            <p:ph type="sldImg"/>
          </p:nvPr>
        </p:nvSpPr>
        <p:spPr>
          <a:xfrm>
            <a:off x="-212725" y="830263"/>
            <a:ext cx="7378700" cy="4151312"/>
          </a:xfrm>
        </p:spPr>
      </p:sp>
      <p:sp>
        <p:nvSpPr>
          <p:cNvPr id="1048809" name="Notes Placeholder 2"/>
          <p:cNvSpPr>
            <a:spLocks noGrp="1"/>
          </p:cNvSpPr>
          <p:nvPr>
            <p:ph type="body" idx="1"/>
          </p:nvPr>
        </p:nvSpPr>
        <p:spPr/>
        <p:txBody>
          <a:bodyPr/>
          <a:p>
            <a:endParaRPr dirty="0" lang="en-US"/>
          </a:p>
        </p:txBody>
      </p:sp>
      <p:sp>
        <p:nvSpPr>
          <p:cNvPr id="1048810" name="Slide Number Placeholder 3"/>
          <p:cNvSpPr>
            <a:spLocks noGrp="1"/>
          </p:cNvSpPr>
          <p:nvPr>
            <p:ph type="sldNum" sz="quarter" idx="10"/>
          </p:nvPr>
        </p:nvSpPr>
        <p:spPr/>
        <p:txBody>
          <a:bodyPr/>
          <a:p>
            <a:fld id="{0FEC22A1-309B-4F4B-942C-E0A5D92ABF5D}" type="slidenum">
              <a:rPr lang="en-US" smtClean="0"/>
              <a:t>65</a:t>
            </a:fld>
            <a:endParaRPr lang="en-US"/>
          </a:p>
        </p:txBody>
      </p:sp>
      <p:sp>
        <p:nvSpPr>
          <p:cNvPr id="1048811" name="Date Placeholder 4"/>
          <p:cNvSpPr>
            <a:spLocks noGrp="1"/>
          </p:cNvSpPr>
          <p:nvPr>
            <p:ph type="dt" idx="11"/>
          </p:nvPr>
        </p:nvSpPr>
        <p:spPr/>
        <p:txBody>
          <a:bodyPr/>
          <a:p>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image" Target="../media/image5.jpeg"/><Relationship Id="rId2"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image" Target="../media/image5.jpeg"/><Relationship Id="rId2"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image" Target="../media/image5.jpeg"/><Relationship Id="rId2"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png"/><Relationship Id="rId3"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image" Target="../media/image3.jpeg"/><Relationship Id="rId2"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image" Target="../media/image9.jpeg"/><Relationship Id="rId2"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image" Target="../media/image3.jpeg"/><Relationship Id="rId2"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image" Target="../media/image4.jpeg"/><Relationship Id="rId2"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png"/><Relationship Id="rId3"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image" Target="../media/image3.jpeg"/><Relationship Id="rId2"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image" Target="../media/image4.jpeg"/><Relationship Id="rId2"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image" Target="../media/image5.jpeg"/><Relationship Id="rId2"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6.png"/><Relationship Id="rId3"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image" Target="../media/image5.jpeg"/><Relationship Id="rId2"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enda Layout">
    <p:bg>
      <p:bgPr>
        <a:blipFill rotWithShape="1" dpi="0">
          <a:blip xmlns:r="http://schemas.openxmlformats.org/officeDocument/2006/relationships" r:embed="rId1" cstate="print">
            <a:lum/>
          </a:blip>
          <a:srcRect/>
          <a:stretch>
            <a:fillRect/>
          </a:stretch>
        </a:blipFill>
      </p:bgPr>
    </p:bg>
    <p:spTree>
      <p:nvGrpSpPr>
        <p:cNvPr id="257"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Images and Contents Layout">
    <p:bg>
      <p:bgPr>
        <a:blipFill rotWithShape="1" dpi="0">
          <a:blip xmlns:r="http://schemas.openxmlformats.org/officeDocument/2006/relationships" r:embed="rId1" cstate="print">
            <a:lum/>
          </a:blip>
          <a:srcRect/>
          <a:stretch>
            <a:fillRect/>
          </a:stretch>
        </a:blipFill>
      </p:bgPr>
    </p:bg>
    <p:spTree>
      <p:nvGrpSpPr>
        <p:cNvPr id="268" name=""/>
        <p:cNvGrpSpPr/>
        <p:nvPr/>
      </p:nvGrpSpPr>
      <p:grpSpPr>
        <a:xfrm>
          <a:off x="0" y="0"/>
          <a:ext cx="0" cy="0"/>
          <a:chOff x="0" y="0"/>
          <a:chExt cx="0" cy="0"/>
        </a:xfrm>
      </p:grpSpPr>
      <p:sp>
        <p:nvSpPr>
          <p:cNvPr id="1048952" name="Picture Placeholder 2"/>
          <p:cNvSpPr>
            <a:spLocks noGrp="1"/>
          </p:cNvSpPr>
          <p:nvPr>
            <p:ph type="pic" idx="1" hasCustomPrompt="1"/>
          </p:nvPr>
        </p:nvSpPr>
        <p:spPr>
          <a:xfrm>
            <a:off x="6444208" y="267494"/>
            <a:ext cx="2160000" cy="2160000"/>
          </a:xfrm>
          <a:prstGeom prst="rect"/>
          <a:solidFill>
            <a:schemeClr val="bg1">
              <a:lumMod val="95000"/>
            </a:schemeClr>
          </a:solidFill>
        </p:spPr>
        <p:txBody>
          <a:bodyPr anchor="ctr"/>
          <a:lstStyle>
            <a:lvl1pPr algn="ctr" indent="0" marL="0">
              <a:buNone/>
              <a:defRPr baseline="0" sz="1200">
                <a:solidFill>
                  <a:schemeClr val="tx1">
                    <a:lumMod val="75000"/>
                    <a:lumOff val="25000"/>
                  </a:schemeClr>
                </a:solidFill>
                <a:latin typeface="+mn-lt"/>
                <a:cs typeface="Arial" pitchFamily="34" charset="0"/>
              </a:defRPr>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r>
              <a:rPr altLang="ko-KR" dirty="0" lang="en-US"/>
              <a:t>Your Picture Here</a:t>
            </a:r>
            <a:endParaRPr altLang="en-US" dirty="0" lang="ko-KR"/>
          </a:p>
        </p:txBody>
      </p:sp>
      <p:sp>
        <p:nvSpPr>
          <p:cNvPr id="1048953" name="Picture Placeholder 2"/>
          <p:cNvSpPr>
            <a:spLocks noGrp="1"/>
          </p:cNvSpPr>
          <p:nvPr>
            <p:ph type="pic" idx="10" hasCustomPrompt="1"/>
          </p:nvPr>
        </p:nvSpPr>
        <p:spPr>
          <a:xfrm>
            <a:off x="6444208" y="2715766"/>
            <a:ext cx="2160000" cy="2160000"/>
          </a:xfrm>
          <a:prstGeom prst="rect"/>
          <a:solidFill>
            <a:schemeClr val="bg1">
              <a:lumMod val="95000"/>
            </a:schemeClr>
          </a:solidFill>
        </p:spPr>
        <p:txBody>
          <a:bodyPr anchor="ctr"/>
          <a:lstStyle>
            <a:lvl1pPr algn="ctr" indent="0" marL="0">
              <a:buNone/>
              <a:defRPr baseline="0" sz="1200">
                <a:solidFill>
                  <a:schemeClr val="tx1">
                    <a:lumMod val="75000"/>
                    <a:lumOff val="25000"/>
                  </a:schemeClr>
                </a:solidFill>
                <a:latin typeface="+mn-lt"/>
                <a:cs typeface="Arial" pitchFamily="34" charset="0"/>
              </a:defRPr>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r>
              <a:rPr altLang="ko-KR" dirty="0" lang="en-US"/>
              <a:t>Your Picture Here</a:t>
            </a:r>
            <a:endParaRPr altLang="en-US" dirty="0" lang="ko-KR"/>
          </a:p>
        </p:txBody>
      </p:sp>
      <p:sp>
        <p:nvSpPr>
          <p:cNvPr id="1048954" name="Picture Placeholder 2"/>
          <p:cNvSpPr>
            <a:spLocks noGrp="1"/>
          </p:cNvSpPr>
          <p:nvPr>
            <p:ph type="pic" idx="11" hasCustomPrompt="1"/>
          </p:nvPr>
        </p:nvSpPr>
        <p:spPr>
          <a:xfrm>
            <a:off x="3986213" y="267494"/>
            <a:ext cx="2160000" cy="2160000"/>
          </a:xfrm>
          <a:prstGeom prst="rect"/>
          <a:solidFill>
            <a:schemeClr val="bg1">
              <a:lumMod val="95000"/>
            </a:schemeClr>
          </a:solidFill>
        </p:spPr>
        <p:txBody>
          <a:bodyPr anchor="ctr"/>
          <a:lstStyle>
            <a:lvl1pPr algn="ctr" indent="0" marL="0">
              <a:buNone/>
              <a:defRPr baseline="0" sz="1200">
                <a:solidFill>
                  <a:schemeClr val="tx1">
                    <a:lumMod val="75000"/>
                    <a:lumOff val="25000"/>
                  </a:schemeClr>
                </a:solidFill>
                <a:latin typeface="+mn-lt"/>
                <a:cs typeface="Arial" pitchFamily="34" charset="0"/>
              </a:defRPr>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r>
              <a:rPr altLang="ko-KR" dirty="0" lang="en-US"/>
              <a:t>Your Picture Here</a:t>
            </a:r>
            <a:endParaRPr altLang="en-US" dirty="0" lang="ko-KR"/>
          </a:p>
        </p:txBody>
      </p:sp>
      <p:sp>
        <p:nvSpPr>
          <p:cNvPr id="1048955" name="Picture Placeholder 2"/>
          <p:cNvSpPr>
            <a:spLocks noGrp="1"/>
          </p:cNvSpPr>
          <p:nvPr>
            <p:ph type="pic" idx="12" hasCustomPrompt="1"/>
          </p:nvPr>
        </p:nvSpPr>
        <p:spPr>
          <a:xfrm>
            <a:off x="3986213" y="2715766"/>
            <a:ext cx="2160000" cy="2160000"/>
          </a:xfrm>
          <a:prstGeom prst="rect"/>
          <a:solidFill>
            <a:schemeClr val="bg1">
              <a:lumMod val="95000"/>
            </a:schemeClr>
          </a:solidFill>
        </p:spPr>
        <p:txBody>
          <a:bodyPr anchor="ctr"/>
          <a:lstStyle>
            <a:lvl1pPr algn="ctr" indent="0" marL="0">
              <a:buNone/>
              <a:defRPr baseline="0" sz="1200">
                <a:solidFill>
                  <a:schemeClr val="tx1">
                    <a:lumMod val="75000"/>
                    <a:lumOff val="25000"/>
                  </a:schemeClr>
                </a:solidFill>
                <a:latin typeface="+mn-lt"/>
                <a:cs typeface="Arial" pitchFamily="34" charset="0"/>
              </a:defRPr>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r>
              <a:rPr altLang="ko-KR" dirty="0" lang="en-US"/>
              <a:t>Your Picture Here</a:t>
            </a:r>
            <a:endParaRPr altLang="en-US" dirty="0" lang="ko-K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Images and Contents Layout">
    <p:bg>
      <p:bgPr>
        <a:blipFill rotWithShape="1" dpi="0">
          <a:blip xmlns:r="http://schemas.openxmlformats.org/officeDocument/2006/relationships" r:embed="rId1" cstate="print">
            <a:lum/>
          </a:blip>
          <a:srcRect/>
          <a:stretch>
            <a:fillRect/>
          </a:stretch>
        </a:blipFill>
      </p:bgPr>
    </p:bg>
    <p:spTree>
      <p:nvGrpSpPr>
        <p:cNvPr id="260" name=""/>
        <p:cNvGrpSpPr/>
        <p:nvPr/>
      </p:nvGrpSpPr>
      <p:grpSpPr>
        <a:xfrm>
          <a:off x="0" y="0"/>
          <a:ext cx="0" cy="0"/>
          <a:chOff x="0" y="0"/>
          <a:chExt cx="0" cy="0"/>
        </a:xfrm>
      </p:grpSpPr>
      <p:sp>
        <p:nvSpPr>
          <p:cNvPr id="1048911" name="Text Placeholder 9"/>
          <p:cNvSpPr>
            <a:spLocks noGrp="1"/>
          </p:cNvSpPr>
          <p:nvPr>
            <p:ph type="body" sz="quarter" idx="10" hasCustomPrompt="1"/>
          </p:nvPr>
        </p:nvSpPr>
        <p:spPr>
          <a:xfrm>
            <a:off x="0" y="181632"/>
            <a:ext cx="9144000" cy="576064"/>
          </a:xfrm>
          <a:prstGeom prst="rect"/>
        </p:spPr>
        <p:txBody>
          <a:bodyPr anchor="ctr"/>
          <a:lstStyle>
            <a:lvl1pPr algn="ctr" indent="0" marL="0">
              <a:buNone/>
              <a:defRPr baseline="0" b="0" sz="4000">
                <a:solidFill>
                  <a:schemeClr val="bg1"/>
                </a:solidFill>
                <a:latin typeface="Arial" pitchFamily="34" charset="0"/>
                <a:cs typeface="Arial" pitchFamily="34" charset="0"/>
              </a:defRPr>
            </a:lvl1pPr>
          </a:lstStyle>
          <a:p>
            <a:pPr lvl="0"/>
            <a:r>
              <a:rPr altLang="ko-KR" dirty="0" lang="en-US"/>
              <a:t>IMAGES &amp; CONTENTS</a:t>
            </a:r>
          </a:p>
        </p:txBody>
      </p:sp>
      <p:sp>
        <p:nvSpPr>
          <p:cNvPr id="1048912" name="Text Placeholder 9"/>
          <p:cNvSpPr>
            <a:spLocks noGrp="1"/>
          </p:cNvSpPr>
          <p:nvPr>
            <p:ph type="body" sz="quarter" idx="11" hasCustomPrompt="1"/>
          </p:nvPr>
        </p:nvSpPr>
        <p:spPr>
          <a:xfrm>
            <a:off x="0" y="757696"/>
            <a:ext cx="9144000" cy="288032"/>
          </a:xfrm>
          <a:prstGeom prst="rect"/>
        </p:spPr>
        <p:txBody>
          <a:bodyPr anchor="ctr"/>
          <a:lstStyle>
            <a:lvl1pPr algn="ctr" indent="0" marL="0">
              <a:buNone/>
              <a:defRPr baseline="0" b="0" sz="1400">
                <a:solidFill>
                  <a:schemeClr val="bg1"/>
                </a:solidFill>
                <a:latin typeface="Arial" pitchFamily="34" charset="0"/>
                <a:cs typeface="Arial" pitchFamily="34" charset="0"/>
              </a:defRPr>
            </a:lvl1pPr>
          </a:lstStyle>
          <a:p>
            <a:pPr lvl="0"/>
            <a:r>
              <a:rPr altLang="ko-KR" dirty="0" lang="en-US"/>
              <a:t>Insert the title of your subtitle Here</a:t>
            </a:r>
          </a:p>
        </p:txBody>
      </p:sp>
      <p:sp>
        <p:nvSpPr>
          <p:cNvPr id="1048913" name="Frame 3"/>
          <p:cNvSpPr/>
          <p:nvPr userDrawn="1"/>
        </p:nvSpPr>
        <p:spPr>
          <a:xfrm>
            <a:off x="540000" y="2427734"/>
            <a:ext cx="2591840" cy="2175766"/>
          </a:xfrm>
          <a:prstGeom prst="frame">
            <a:avLst>
              <a:gd name="adj1" fmla="val 157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dirty="0" lang="ko-KR">
              <a:solidFill>
                <a:schemeClr val="tx1"/>
              </a:solidFill>
            </a:endParaRPr>
          </a:p>
        </p:txBody>
      </p:sp>
      <p:sp>
        <p:nvSpPr>
          <p:cNvPr id="1048914" name="Frame 4"/>
          <p:cNvSpPr/>
          <p:nvPr userDrawn="1"/>
        </p:nvSpPr>
        <p:spPr>
          <a:xfrm>
            <a:off x="3276080" y="2427734"/>
            <a:ext cx="2591840" cy="2175766"/>
          </a:xfrm>
          <a:prstGeom prst="frame">
            <a:avLst>
              <a:gd name="adj1" fmla="val 157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dirty="0" lang="ko-KR">
              <a:solidFill>
                <a:schemeClr val="tx1"/>
              </a:solidFill>
            </a:endParaRPr>
          </a:p>
        </p:txBody>
      </p:sp>
      <p:sp>
        <p:nvSpPr>
          <p:cNvPr id="1048915" name="Frame 5"/>
          <p:cNvSpPr/>
          <p:nvPr userDrawn="1"/>
        </p:nvSpPr>
        <p:spPr>
          <a:xfrm>
            <a:off x="6012160" y="2427734"/>
            <a:ext cx="2591840" cy="2175766"/>
          </a:xfrm>
          <a:prstGeom prst="frame">
            <a:avLst>
              <a:gd name="adj1" fmla="val 157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dirty="0" lang="ko-KR">
              <a:solidFill>
                <a:schemeClr val="tx1"/>
              </a:solidFill>
            </a:endParaRPr>
          </a:p>
        </p:txBody>
      </p:sp>
      <p:sp>
        <p:nvSpPr>
          <p:cNvPr id="1048916" name="Picture Placeholder 2"/>
          <p:cNvSpPr>
            <a:spLocks noGrp="1"/>
          </p:cNvSpPr>
          <p:nvPr>
            <p:ph type="pic" idx="12" hasCustomPrompt="1"/>
          </p:nvPr>
        </p:nvSpPr>
        <p:spPr>
          <a:xfrm>
            <a:off x="753718" y="1498354"/>
            <a:ext cx="2164404" cy="1865484"/>
          </a:xfrm>
          <a:prstGeom prst="rect"/>
          <a:solidFill>
            <a:schemeClr val="bg1">
              <a:lumMod val="95000"/>
            </a:schemeClr>
          </a:solidFill>
        </p:spPr>
        <p:txBody>
          <a:bodyPr anchor="ctr"/>
          <a:lstStyle>
            <a:lvl1pPr algn="ctr" indent="0" marL="0">
              <a:buNone/>
              <a:defRPr baseline="0" sz="1200">
                <a:solidFill>
                  <a:schemeClr val="tx1">
                    <a:lumMod val="75000"/>
                    <a:lumOff val="25000"/>
                  </a:schemeClr>
                </a:solidFill>
                <a:latin typeface="+mn-lt"/>
                <a:cs typeface="Arial" pitchFamily="34" charset="0"/>
              </a:defRPr>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r>
              <a:rPr altLang="ko-KR" dirty="0" lang="en-US"/>
              <a:t>Insert Your Image</a:t>
            </a:r>
            <a:endParaRPr altLang="en-US" dirty="0" lang="ko-KR"/>
          </a:p>
        </p:txBody>
      </p:sp>
      <p:sp>
        <p:nvSpPr>
          <p:cNvPr id="1048917" name="Picture Placeholder 2"/>
          <p:cNvSpPr>
            <a:spLocks noGrp="1"/>
          </p:cNvSpPr>
          <p:nvPr>
            <p:ph type="pic" idx="13" hasCustomPrompt="1"/>
          </p:nvPr>
        </p:nvSpPr>
        <p:spPr>
          <a:xfrm>
            <a:off x="3483054" y="1498354"/>
            <a:ext cx="2164404" cy="1865484"/>
          </a:xfrm>
          <a:prstGeom prst="rect"/>
          <a:solidFill>
            <a:schemeClr val="bg1">
              <a:lumMod val="95000"/>
            </a:schemeClr>
          </a:solidFill>
        </p:spPr>
        <p:txBody>
          <a:bodyPr anchor="ctr"/>
          <a:lstStyle>
            <a:lvl1pPr algn="ctr" indent="0" marL="0">
              <a:buNone/>
              <a:defRPr baseline="0" sz="1200">
                <a:solidFill>
                  <a:schemeClr val="tx1">
                    <a:lumMod val="75000"/>
                    <a:lumOff val="25000"/>
                  </a:schemeClr>
                </a:solidFill>
                <a:latin typeface="+mn-lt"/>
                <a:cs typeface="Arial" pitchFamily="34" charset="0"/>
              </a:defRPr>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r>
              <a:rPr altLang="ko-KR" dirty="0" lang="en-US"/>
              <a:t>Insert Your Image</a:t>
            </a:r>
            <a:endParaRPr altLang="en-US" dirty="0" lang="ko-KR"/>
          </a:p>
        </p:txBody>
      </p:sp>
      <p:sp>
        <p:nvSpPr>
          <p:cNvPr id="1048918" name="Picture Placeholder 2"/>
          <p:cNvSpPr>
            <a:spLocks noGrp="1"/>
          </p:cNvSpPr>
          <p:nvPr>
            <p:ph type="pic" idx="14" hasCustomPrompt="1"/>
          </p:nvPr>
        </p:nvSpPr>
        <p:spPr>
          <a:xfrm>
            <a:off x="6225878" y="1498354"/>
            <a:ext cx="2164404" cy="1865484"/>
          </a:xfrm>
          <a:prstGeom prst="rect"/>
          <a:solidFill>
            <a:schemeClr val="bg1">
              <a:lumMod val="95000"/>
            </a:schemeClr>
          </a:solidFill>
        </p:spPr>
        <p:txBody>
          <a:bodyPr anchor="ctr"/>
          <a:lstStyle>
            <a:lvl1pPr algn="ctr" indent="0" marL="0">
              <a:buNone/>
              <a:defRPr baseline="0" sz="1200">
                <a:solidFill>
                  <a:schemeClr val="tx1">
                    <a:lumMod val="75000"/>
                    <a:lumOff val="25000"/>
                  </a:schemeClr>
                </a:solidFill>
                <a:latin typeface="+mn-lt"/>
                <a:cs typeface="Arial" pitchFamily="34" charset="0"/>
              </a:defRPr>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r>
              <a:rPr altLang="ko-KR" dirty="0" lang="en-US"/>
              <a:t>Insert Your Image</a:t>
            </a:r>
            <a:endParaRPr altLang="en-US" dirty="0" lang="ko-K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Images and Contents Layout">
    <p:spTree>
      <p:nvGrpSpPr>
        <p:cNvPr id="266" name=""/>
        <p:cNvGrpSpPr/>
        <p:nvPr/>
      </p:nvGrpSpPr>
      <p:grpSpPr>
        <a:xfrm>
          <a:off x="0" y="0"/>
          <a:ext cx="0" cy="0"/>
          <a:chOff x="0" y="0"/>
          <a:chExt cx="0" cy="0"/>
        </a:xfrm>
      </p:grpSpPr>
      <p:sp>
        <p:nvSpPr>
          <p:cNvPr id="1048948" name="Rectangle 2"/>
          <p:cNvSpPr/>
          <p:nvPr userDrawn="1"/>
        </p:nvSpPr>
        <p:spPr>
          <a:xfrm>
            <a:off x="755576" y="466625"/>
            <a:ext cx="7620148" cy="4212841"/>
          </a:xfrm>
          <a:prstGeom prst="rect"/>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949" name="Picture Placeholder 2"/>
          <p:cNvSpPr>
            <a:spLocks noGrp="1"/>
          </p:cNvSpPr>
          <p:nvPr>
            <p:ph type="pic" idx="1" hasCustomPrompt="1"/>
          </p:nvPr>
        </p:nvSpPr>
        <p:spPr>
          <a:xfrm>
            <a:off x="3275856" y="0"/>
            <a:ext cx="2592288" cy="5143500"/>
          </a:xfrm>
          <a:prstGeom prst="rect"/>
          <a:solidFill>
            <a:schemeClr val="bg1">
              <a:lumMod val="95000"/>
            </a:schemeClr>
          </a:solidFill>
        </p:spPr>
        <p:txBody>
          <a:bodyPr anchor="ctr"/>
          <a:lstStyle>
            <a:lvl1pPr algn="ctr" indent="0" marL="0">
              <a:buNone/>
              <a:defRPr baseline="0" sz="1200">
                <a:solidFill>
                  <a:schemeClr val="tx1">
                    <a:lumMod val="75000"/>
                    <a:lumOff val="25000"/>
                  </a:schemeClr>
                </a:solidFill>
                <a:latin typeface="+mn-lt"/>
                <a:cs typeface="Arial" pitchFamily="34" charset="0"/>
              </a:defRPr>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r>
              <a:rPr altLang="ko-KR" dirty="0" lang="en-US"/>
              <a:t>Your Picture Here</a:t>
            </a:r>
            <a:endParaRPr altLang="en-US" dirty="0" lang="ko-K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Images and Contents Layout">
    <p:bg>
      <p:bgPr>
        <a:solidFill>
          <a:schemeClr val="bg1"/>
        </a:solidFill>
      </p:bgPr>
    </p:bg>
    <p:spTree>
      <p:nvGrpSpPr>
        <p:cNvPr id="259" name=""/>
        <p:cNvGrpSpPr/>
        <p:nvPr/>
      </p:nvGrpSpPr>
      <p:grpSpPr>
        <a:xfrm>
          <a:off x="0" y="0"/>
          <a:ext cx="0" cy="0"/>
          <a:chOff x="0" y="0"/>
          <a:chExt cx="0" cy="0"/>
        </a:xfrm>
      </p:grpSpPr>
      <p:sp>
        <p:nvSpPr>
          <p:cNvPr id="1048909" name="Rectangle 3"/>
          <p:cNvSpPr/>
          <p:nvPr userDrawn="1"/>
        </p:nvSpPr>
        <p:spPr>
          <a:xfrm>
            <a:off x="0" y="411510"/>
            <a:ext cx="6444208" cy="4320480"/>
          </a:xfrm>
          <a:prstGeom prst="rect"/>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dirty="0" lang="ko-KR"/>
          </a:p>
        </p:txBody>
      </p:sp>
      <p:sp>
        <p:nvSpPr>
          <p:cNvPr id="1048910" name="그림 개체 틀 7"/>
          <p:cNvSpPr>
            <a:spLocks noGrp="1"/>
          </p:cNvSpPr>
          <p:nvPr>
            <p:ph type="pic" idx="1" hasCustomPrompt="1"/>
          </p:nvPr>
        </p:nvSpPr>
        <p:spPr>
          <a:xfrm>
            <a:off x="135622" y="195487"/>
            <a:ext cx="6120680" cy="4752526"/>
          </a:xfrm>
          <a:custGeom>
            <a:avLst/>
            <a:gdLst>
              <a:gd name="connsiteX0" fmla="*/ 2088232 w 6120680"/>
              <a:gd name="connsiteY0" fmla="*/ 0 h 4752526"/>
              <a:gd name="connsiteX1" fmla="*/ 4032448 w 6120680"/>
              <a:gd name="connsiteY1" fmla="*/ 0 h 4752526"/>
              <a:gd name="connsiteX2" fmla="*/ 4032448 w 6120680"/>
              <a:gd name="connsiteY2" fmla="*/ 4752526 h 4752526"/>
              <a:gd name="connsiteX3" fmla="*/ 2088232 w 6120680"/>
              <a:gd name="connsiteY3" fmla="*/ 4752526 h 4752526"/>
              <a:gd name="connsiteX4" fmla="*/ 0 w 6120680"/>
              <a:gd name="connsiteY4" fmla="*/ 0 h 4752526"/>
              <a:gd name="connsiteX5" fmla="*/ 1944216 w 6120680"/>
              <a:gd name="connsiteY5" fmla="*/ 0 h 4752526"/>
              <a:gd name="connsiteX6" fmla="*/ 1944216 w 6120680"/>
              <a:gd name="connsiteY6" fmla="*/ 4752526 h 4752526"/>
              <a:gd name="connsiteX7" fmla="*/ 0 w 6120680"/>
              <a:gd name="connsiteY7" fmla="*/ 4752526 h 4752526"/>
              <a:gd name="connsiteX8" fmla="*/ 4176464 w 6120680"/>
              <a:gd name="connsiteY8" fmla="*/ 0 h 4752526"/>
              <a:gd name="connsiteX9" fmla="*/ 6120680 w 6120680"/>
              <a:gd name="connsiteY9" fmla="*/ 0 h 4752526"/>
              <a:gd name="connsiteX10" fmla="*/ 6120680 w 6120680"/>
              <a:gd name="connsiteY10" fmla="*/ 4752526 h 4752526"/>
              <a:gd name="connsiteX11" fmla="*/ 4176464 w 6120680"/>
              <a:gd name="connsiteY11" fmla="*/ 4752526 h 475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20680" h="4752526">
                <a:moveTo>
                  <a:pt x="2088232" y="0"/>
                </a:moveTo>
                <a:lnTo>
                  <a:pt x="4032448" y="0"/>
                </a:lnTo>
                <a:lnTo>
                  <a:pt x="4032448" y="4752526"/>
                </a:lnTo>
                <a:lnTo>
                  <a:pt x="2088232" y="4752526"/>
                </a:lnTo>
                <a:close/>
                <a:moveTo>
                  <a:pt x="0" y="0"/>
                </a:moveTo>
                <a:lnTo>
                  <a:pt x="1944216" y="0"/>
                </a:lnTo>
                <a:lnTo>
                  <a:pt x="1944216" y="4752526"/>
                </a:lnTo>
                <a:lnTo>
                  <a:pt x="0" y="4752526"/>
                </a:lnTo>
                <a:close/>
                <a:moveTo>
                  <a:pt x="4176464" y="0"/>
                </a:moveTo>
                <a:lnTo>
                  <a:pt x="6120680" y="0"/>
                </a:lnTo>
                <a:lnTo>
                  <a:pt x="6120680" y="4752526"/>
                </a:lnTo>
                <a:lnTo>
                  <a:pt x="4176464" y="4752526"/>
                </a:lnTo>
                <a:close/>
              </a:path>
            </a:pathLst>
          </a:custGeom>
          <a:solidFill>
            <a:schemeClr val="bg1">
              <a:lumMod val="95000"/>
            </a:schemeClr>
          </a:solidFill>
        </p:spPr>
        <p:txBody>
          <a:bodyPr anchor="ctr" wrap="square">
            <a:noAutofit/>
          </a:bodyPr>
          <a:lstStyle>
            <a:lvl1pPr algn="ctr" indent="0" marL="0">
              <a:buNone/>
              <a:defRPr baseline="0" sz="1200">
                <a:solidFill>
                  <a:schemeClr val="tx1">
                    <a:lumMod val="75000"/>
                    <a:lumOff val="25000"/>
                  </a:schemeClr>
                </a:solidFill>
                <a:latin typeface="+mn-lt"/>
                <a:cs typeface="Arial" pitchFamily="34" charset="0"/>
              </a:defRPr>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r>
              <a:rPr altLang="ko-KR" dirty="0" lang="en-US"/>
              <a:t>Your Picture Here</a:t>
            </a:r>
            <a:endParaRPr altLang="en-US" dirty="0" lang="ko-K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Images and Contents Layout">
    <p:spTree>
      <p:nvGrpSpPr>
        <p:cNvPr id="270" name=""/>
        <p:cNvGrpSpPr/>
        <p:nvPr/>
      </p:nvGrpSpPr>
      <p:grpSpPr>
        <a:xfrm>
          <a:off x="0" y="0"/>
          <a:ext cx="0" cy="0"/>
          <a:chOff x="0" y="0"/>
          <a:chExt cx="0" cy="0"/>
        </a:xfrm>
      </p:grpSpPr>
      <p:sp>
        <p:nvSpPr>
          <p:cNvPr id="1048958" name="Picture Placeholder 2"/>
          <p:cNvSpPr>
            <a:spLocks noGrp="1"/>
          </p:cNvSpPr>
          <p:nvPr>
            <p:ph type="pic" idx="1" hasCustomPrompt="1"/>
          </p:nvPr>
        </p:nvSpPr>
        <p:spPr>
          <a:xfrm>
            <a:off x="0" y="0"/>
            <a:ext cx="9144000" cy="5143500"/>
          </a:xfrm>
          <a:prstGeom prst="rect"/>
          <a:solidFill>
            <a:schemeClr val="bg1">
              <a:lumMod val="95000"/>
            </a:schemeClr>
          </a:solidFill>
        </p:spPr>
        <p:txBody>
          <a:bodyPr anchor="ctr"/>
          <a:lstStyle>
            <a:lvl1pPr algn="ctr" indent="0" marL="0">
              <a:buNone/>
              <a:defRPr baseline="0" sz="1200">
                <a:solidFill>
                  <a:schemeClr val="tx1">
                    <a:lumMod val="75000"/>
                    <a:lumOff val="25000"/>
                  </a:schemeClr>
                </a:solidFill>
                <a:latin typeface="+mn-lt"/>
                <a:cs typeface="Arial" pitchFamily="34" charset="0"/>
              </a:defRPr>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r>
              <a:rPr altLang="ko-KR" dirty="0" lang="en-US"/>
              <a:t>Your Picture Here</a:t>
            </a:r>
            <a:endParaRPr altLang="en-US" dirty="0" lang="ko-K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Images and Contents Layout">
    <p:bg>
      <p:bgPr>
        <a:blipFill>
          <a:blip xmlns:r="http://schemas.openxmlformats.org/officeDocument/2006/relationships" r:embed="rId1" cstate="print"/>
          <a:stretch>
            <a:fillRect/>
          </a:stretch>
        </a:blipFill>
      </p:bgPr>
    </p:bg>
    <p:spTree>
      <p:nvGrpSpPr>
        <p:cNvPr id="262" name=""/>
        <p:cNvGrpSpPr/>
        <p:nvPr/>
      </p:nvGrpSpPr>
      <p:grpSpPr>
        <a:xfrm>
          <a:off x="0" y="0"/>
          <a:ext cx="0" cy="0"/>
          <a:chOff x="0" y="0"/>
          <a:chExt cx="0" cy="0"/>
        </a:xfrm>
      </p:grpSpPr>
      <p:sp>
        <p:nvSpPr>
          <p:cNvPr id="1048927" name="Picture Placeholder 2"/>
          <p:cNvSpPr>
            <a:spLocks noGrp="1"/>
          </p:cNvSpPr>
          <p:nvPr>
            <p:ph type="pic" idx="13" hasCustomPrompt="1"/>
          </p:nvPr>
        </p:nvSpPr>
        <p:spPr>
          <a:xfrm>
            <a:off x="3960440" y="267494"/>
            <a:ext cx="3294112" cy="1512168"/>
          </a:xfrm>
          <a:prstGeom prst="rect"/>
          <a:solidFill>
            <a:schemeClr val="bg1">
              <a:lumMod val="95000"/>
            </a:schemeClr>
          </a:solidFill>
        </p:spPr>
        <p:txBody>
          <a:bodyPr anchor="ctr"/>
          <a:lstStyle>
            <a:lvl1pPr algn="ctr" indent="0" marL="0">
              <a:buNone/>
              <a:defRPr baseline="0" sz="1200">
                <a:solidFill>
                  <a:schemeClr val="tx1">
                    <a:lumMod val="75000"/>
                    <a:lumOff val="25000"/>
                  </a:schemeClr>
                </a:solidFill>
                <a:latin typeface="+mn-lt"/>
                <a:cs typeface="Arial" pitchFamily="34" charset="0"/>
              </a:defRPr>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r>
              <a:rPr altLang="ko-KR" dirty="0" lang="en-US"/>
              <a:t>Your Picture Here</a:t>
            </a:r>
            <a:endParaRPr altLang="en-US" dirty="0" lang="ko-KR"/>
          </a:p>
        </p:txBody>
      </p:sp>
      <p:sp>
        <p:nvSpPr>
          <p:cNvPr id="1048928" name="Picture Placeholder 2"/>
          <p:cNvSpPr>
            <a:spLocks noGrp="1"/>
          </p:cNvSpPr>
          <p:nvPr>
            <p:ph type="pic" idx="14" hasCustomPrompt="1"/>
          </p:nvPr>
        </p:nvSpPr>
        <p:spPr>
          <a:xfrm>
            <a:off x="7308472" y="1851670"/>
            <a:ext cx="1512000" cy="1512168"/>
          </a:xfrm>
          <a:prstGeom prst="rect"/>
          <a:solidFill>
            <a:schemeClr val="bg1">
              <a:lumMod val="95000"/>
            </a:schemeClr>
          </a:solidFill>
        </p:spPr>
        <p:txBody>
          <a:bodyPr anchor="ctr"/>
          <a:lstStyle>
            <a:lvl1pPr algn="ctr" indent="0" marL="0">
              <a:buNone/>
              <a:defRPr baseline="0" sz="1200">
                <a:solidFill>
                  <a:schemeClr val="tx1">
                    <a:lumMod val="75000"/>
                    <a:lumOff val="25000"/>
                  </a:schemeClr>
                </a:solidFill>
                <a:latin typeface="+mn-lt"/>
                <a:cs typeface="Arial" pitchFamily="34" charset="0"/>
              </a:defRPr>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r>
              <a:rPr altLang="ko-KR" dirty="0" lang="en-US"/>
              <a:t>Your Picture Here</a:t>
            </a:r>
            <a:endParaRPr altLang="en-US" dirty="0" lang="ko-KR"/>
          </a:p>
        </p:txBody>
      </p:sp>
      <p:sp>
        <p:nvSpPr>
          <p:cNvPr id="1048929" name="Picture Placeholder 2"/>
          <p:cNvSpPr>
            <a:spLocks noGrp="1"/>
          </p:cNvSpPr>
          <p:nvPr>
            <p:ph type="pic" idx="15" hasCustomPrompt="1"/>
          </p:nvPr>
        </p:nvSpPr>
        <p:spPr>
          <a:xfrm>
            <a:off x="5742552" y="3435846"/>
            <a:ext cx="3077920" cy="1512168"/>
          </a:xfrm>
          <a:prstGeom prst="rect"/>
          <a:solidFill>
            <a:schemeClr val="bg1">
              <a:lumMod val="95000"/>
            </a:schemeClr>
          </a:solidFill>
        </p:spPr>
        <p:txBody>
          <a:bodyPr anchor="ctr"/>
          <a:lstStyle>
            <a:lvl1pPr algn="ctr" indent="0" marL="0">
              <a:buNone/>
              <a:defRPr baseline="0" sz="1200">
                <a:solidFill>
                  <a:schemeClr val="tx1">
                    <a:lumMod val="75000"/>
                    <a:lumOff val="25000"/>
                  </a:schemeClr>
                </a:solidFill>
                <a:latin typeface="+mn-lt"/>
                <a:cs typeface="Arial" pitchFamily="34" charset="0"/>
              </a:defRPr>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r>
              <a:rPr altLang="ko-KR" dirty="0" lang="en-US"/>
              <a:t>Your Picture Here</a:t>
            </a:r>
            <a:endParaRPr altLang="en-US" dirty="0" lang="ko-KR"/>
          </a:p>
        </p:txBody>
      </p:sp>
      <p:sp>
        <p:nvSpPr>
          <p:cNvPr id="1048930" name="Picture Placeholder 2"/>
          <p:cNvSpPr>
            <a:spLocks noGrp="1"/>
          </p:cNvSpPr>
          <p:nvPr>
            <p:ph type="pic" idx="16" hasCustomPrompt="1"/>
          </p:nvPr>
        </p:nvSpPr>
        <p:spPr>
          <a:xfrm>
            <a:off x="3960440" y="1851670"/>
            <a:ext cx="1728192" cy="3096344"/>
          </a:xfrm>
          <a:prstGeom prst="rect"/>
          <a:solidFill>
            <a:schemeClr val="bg1">
              <a:lumMod val="95000"/>
            </a:schemeClr>
          </a:solidFill>
        </p:spPr>
        <p:txBody>
          <a:bodyPr anchor="ctr"/>
          <a:lstStyle>
            <a:lvl1pPr algn="ctr" indent="0" marL="0">
              <a:buNone/>
              <a:defRPr baseline="0" sz="1200">
                <a:solidFill>
                  <a:schemeClr val="tx1">
                    <a:lumMod val="75000"/>
                    <a:lumOff val="25000"/>
                  </a:schemeClr>
                </a:solidFill>
                <a:latin typeface="+mn-lt"/>
                <a:cs typeface="Arial" pitchFamily="34" charset="0"/>
              </a:defRPr>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r>
              <a:rPr altLang="ko-KR" dirty="0" lang="en-US"/>
              <a:t>Your Picture Here</a:t>
            </a:r>
            <a:endParaRPr altLang="en-US" dirty="0" lang="ko-KR"/>
          </a:p>
        </p:txBody>
      </p:sp>
      <p:sp>
        <p:nvSpPr>
          <p:cNvPr id="1048931" name="Picture Placeholder 2"/>
          <p:cNvSpPr>
            <a:spLocks noGrp="1"/>
          </p:cNvSpPr>
          <p:nvPr>
            <p:ph type="pic" idx="17" hasCustomPrompt="1"/>
          </p:nvPr>
        </p:nvSpPr>
        <p:spPr>
          <a:xfrm>
            <a:off x="5742552" y="1851099"/>
            <a:ext cx="1512000" cy="1512168"/>
          </a:xfrm>
          <a:prstGeom prst="rect"/>
          <a:solidFill>
            <a:schemeClr val="bg1">
              <a:lumMod val="95000"/>
            </a:schemeClr>
          </a:solidFill>
        </p:spPr>
        <p:txBody>
          <a:bodyPr anchor="ctr"/>
          <a:lstStyle>
            <a:lvl1pPr algn="ctr" indent="0" marL="0">
              <a:buNone/>
              <a:defRPr baseline="0" sz="1200">
                <a:solidFill>
                  <a:schemeClr val="tx1">
                    <a:lumMod val="75000"/>
                    <a:lumOff val="25000"/>
                  </a:schemeClr>
                </a:solidFill>
                <a:latin typeface="+mn-lt"/>
                <a:cs typeface="Arial" pitchFamily="34" charset="0"/>
              </a:defRPr>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r>
              <a:rPr altLang="ko-KR" dirty="0" lang="en-US"/>
              <a:t>Your Picture Here</a:t>
            </a:r>
            <a:endParaRPr altLang="en-US" dirty="0" lang="ko-KR"/>
          </a:p>
        </p:txBody>
      </p:sp>
      <p:sp>
        <p:nvSpPr>
          <p:cNvPr id="1048932" name="Picture Placeholder 2"/>
          <p:cNvSpPr>
            <a:spLocks noGrp="1"/>
          </p:cNvSpPr>
          <p:nvPr>
            <p:ph type="pic" idx="18" hasCustomPrompt="1"/>
          </p:nvPr>
        </p:nvSpPr>
        <p:spPr>
          <a:xfrm>
            <a:off x="7308472" y="267494"/>
            <a:ext cx="1512000" cy="1512168"/>
          </a:xfrm>
          <a:prstGeom prst="rect"/>
          <a:solidFill>
            <a:schemeClr val="bg1">
              <a:lumMod val="95000"/>
            </a:schemeClr>
          </a:solidFill>
        </p:spPr>
        <p:txBody>
          <a:bodyPr anchor="ctr"/>
          <a:lstStyle>
            <a:lvl1pPr algn="ctr" indent="0" marL="0">
              <a:buNone/>
              <a:defRPr baseline="0" sz="1200">
                <a:solidFill>
                  <a:schemeClr val="tx1">
                    <a:lumMod val="75000"/>
                    <a:lumOff val="25000"/>
                  </a:schemeClr>
                </a:solidFill>
                <a:latin typeface="+mn-lt"/>
                <a:cs typeface="Arial" pitchFamily="34" charset="0"/>
              </a:defRPr>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r>
              <a:rPr altLang="ko-KR" dirty="0" lang="en-US"/>
              <a:t>Your Picture Here</a:t>
            </a:r>
            <a:endParaRPr altLang="en-US" dirty="0" lang="ko-KR"/>
          </a:p>
        </p:txBody>
      </p:sp>
      <p:sp>
        <p:nvSpPr>
          <p:cNvPr id="1048933" name="Picture Placeholder 2"/>
          <p:cNvSpPr>
            <a:spLocks noGrp="1"/>
          </p:cNvSpPr>
          <p:nvPr>
            <p:ph type="pic" idx="19" hasCustomPrompt="1"/>
          </p:nvPr>
        </p:nvSpPr>
        <p:spPr>
          <a:xfrm>
            <a:off x="323528" y="267494"/>
            <a:ext cx="3273112" cy="4680520"/>
          </a:xfrm>
          <a:prstGeom prst="rect"/>
          <a:solidFill>
            <a:schemeClr val="bg1">
              <a:lumMod val="95000"/>
            </a:schemeClr>
          </a:solidFill>
        </p:spPr>
        <p:txBody>
          <a:bodyPr anchor="ctr"/>
          <a:lstStyle>
            <a:lvl1pPr algn="ctr" indent="0" marL="0">
              <a:buNone/>
              <a:defRPr baseline="0" sz="1200">
                <a:solidFill>
                  <a:schemeClr val="tx1">
                    <a:lumMod val="75000"/>
                    <a:lumOff val="25000"/>
                  </a:schemeClr>
                </a:solidFill>
                <a:latin typeface="+mn-lt"/>
                <a:cs typeface="Arial" pitchFamily="34" charset="0"/>
              </a:defRPr>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r>
              <a:rPr altLang="ko-KR" dirty="0" lang="en-US"/>
              <a:t>Your Picture Here</a:t>
            </a:r>
            <a:endParaRPr altLang="en-US" dirty="0" lang="ko-K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272" name=""/>
        <p:cNvGrpSpPr/>
        <p:nvPr/>
      </p:nvGrpSpPr>
      <p:grpSpPr>
        <a:xfrm>
          <a:off x="0" y="0"/>
          <a:ext cx="0" cy="0"/>
          <a:chOff x="0" y="0"/>
          <a:chExt cx="0" cy="0"/>
        </a:xfrm>
      </p:grpSpPr>
      <p:sp>
        <p:nvSpPr>
          <p:cNvPr id="1048963" name="Rounded Rectangle 1"/>
          <p:cNvSpPr/>
          <p:nvPr userDrawn="1"/>
        </p:nvSpPr>
        <p:spPr>
          <a:xfrm>
            <a:off x="395536" y="1131589"/>
            <a:ext cx="2808312" cy="3649171"/>
          </a:xfrm>
          <a:prstGeom prst="roundRect">
            <a:avLst>
              <a:gd name="adj" fmla="val 3471"/>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964" name="Text Placeholder 9"/>
          <p:cNvSpPr>
            <a:spLocks noGrp="1"/>
          </p:cNvSpPr>
          <p:nvPr>
            <p:ph type="body" sz="quarter" idx="10" hasCustomPrompt="1"/>
          </p:nvPr>
        </p:nvSpPr>
        <p:spPr>
          <a:xfrm>
            <a:off x="0" y="123478"/>
            <a:ext cx="9144000" cy="576064"/>
          </a:xfrm>
          <a:prstGeom prst="rect"/>
        </p:spPr>
        <p:txBody>
          <a:bodyPr anchor="ctr"/>
          <a:lstStyle>
            <a:lvl1pPr algn="ctr" indent="0" marL="0">
              <a:buNone/>
              <a:defRPr baseline="0" b="0" sz="3600">
                <a:latin typeface="+mn-lt"/>
                <a:cs typeface="Arial" pitchFamily="34" charset="0"/>
              </a:defRPr>
            </a:lvl1pPr>
          </a:lstStyle>
          <a:p>
            <a:pPr lvl="0"/>
            <a:r>
              <a:rPr altLang="ko-KR" dirty="0" lang="en-US"/>
              <a:t>ICON SETS LAYOUT</a:t>
            </a:r>
          </a:p>
        </p:txBody>
      </p:sp>
      <p:grpSp>
        <p:nvGrpSpPr>
          <p:cNvPr id="273" name="Group 4"/>
          <p:cNvGrpSpPr/>
          <p:nvPr userDrawn="1"/>
        </p:nvGrpSpPr>
        <p:grpSpPr>
          <a:xfrm>
            <a:off x="531932" y="1238201"/>
            <a:ext cx="2563041" cy="3349772"/>
            <a:chOff x="531932" y="1238201"/>
            <a:chExt cx="2563041" cy="3349772"/>
          </a:xfrm>
        </p:grpSpPr>
        <p:sp>
          <p:nvSpPr>
            <p:cNvPr id="1048965" name="Rounded Rectangle 8"/>
            <p:cNvSpPr/>
            <p:nvPr/>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dirty="0" lang="ko-KR">
                <a:solidFill>
                  <a:schemeClr val="bg1"/>
                </a:solidFill>
              </a:endParaRPr>
            </a:p>
          </p:txBody>
        </p:sp>
        <p:sp>
          <p:nvSpPr>
            <p:cNvPr id="1048966" name="Half Frame 11"/>
            <p:cNvSpPr/>
            <p:nvPr/>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dirty="0" lang="ko-KR">
                <a:solidFill>
                  <a:schemeClr val="tx1"/>
                </a:solidFill>
              </a:endParaRPr>
            </a:p>
          </p:txBody>
        </p:sp>
      </p:grpSp>
      <p:sp>
        <p:nvSpPr>
          <p:cNvPr id="1048967" name="Rounded Rectangle 10"/>
          <p:cNvSpPr/>
          <p:nvPr userDrawn="1"/>
        </p:nvSpPr>
        <p:spPr>
          <a:xfrm>
            <a:off x="3419872" y="1143150"/>
            <a:ext cx="5544616" cy="3649171"/>
          </a:xfrm>
          <a:prstGeom prst="roundRect">
            <a:avLst>
              <a:gd name="adj" fmla="val 3471"/>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Break Layout">
    <p:bg>
      <p:bgPr>
        <a:blipFill rotWithShape="1" dpi="0">
          <a:blip xmlns:r="http://schemas.openxmlformats.org/officeDocument/2006/relationships" r:embed="rId1" cstate="print">
            <a:lum/>
          </a:blip>
          <a:srcRect/>
          <a:stretch>
            <a:fillRect/>
          </a:stretch>
        </a:blipFill>
      </p:bgPr>
    </p:bg>
    <p:spTree>
      <p:nvGrpSpPr>
        <p:cNvPr id="239" name=""/>
        <p:cNvGrpSpPr/>
        <p:nvPr/>
      </p:nvGrpSpPr>
      <p:grpSpPr>
        <a:xfrm>
          <a:off x="0" y="0"/>
          <a:ext cx="0" cy="0"/>
          <a:chOff x="0" y="0"/>
          <a:chExt cx="0" cy="0"/>
        </a:xfrm>
      </p:grpSpPr>
      <p:sp>
        <p:nvSpPr>
          <p:cNvPr id="1048903" name="Rectangle 1"/>
          <p:cNvSpPr/>
          <p:nvPr userDrawn="1"/>
        </p:nvSpPr>
        <p:spPr>
          <a:xfrm>
            <a:off x="1691680" y="1843719"/>
            <a:ext cx="7452320" cy="1440160"/>
          </a:xfrm>
          <a:prstGeom prst="rect"/>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dirty="0" lang="en-US"/>
          </a:p>
        </p:txBody>
      </p:sp>
      <p:sp>
        <p:nvSpPr>
          <p:cNvPr id="1048904" name="Text Placeholder 9"/>
          <p:cNvSpPr>
            <a:spLocks noGrp="1"/>
          </p:cNvSpPr>
          <p:nvPr>
            <p:ph type="body" sz="quarter" idx="10" hasCustomPrompt="1"/>
          </p:nvPr>
        </p:nvSpPr>
        <p:spPr>
          <a:xfrm>
            <a:off x="3960440" y="2181679"/>
            <a:ext cx="5183560" cy="473576"/>
          </a:xfrm>
          <a:prstGeom prst="rect"/>
        </p:spPr>
        <p:txBody>
          <a:bodyPr anchor="ctr"/>
          <a:lstStyle>
            <a:lvl1pPr algn="l" indent="0" marL="0">
              <a:buNone/>
              <a:defRPr baseline="0" b="0" sz="3600">
                <a:solidFill>
                  <a:schemeClr val="tx1">
                    <a:lumMod val="75000"/>
                    <a:lumOff val="25000"/>
                  </a:schemeClr>
                </a:solidFill>
                <a:latin typeface="+mj-lt"/>
                <a:cs typeface="Arial" pitchFamily="34" charset="0"/>
              </a:defRPr>
            </a:lvl1pPr>
          </a:lstStyle>
          <a:p>
            <a:pPr lvl="0"/>
            <a:r>
              <a:rPr altLang="ko-KR" dirty="0" lang="en-US"/>
              <a:t>SECTION BREAK</a:t>
            </a:r>
          </a:p>
        </p:txBody>
      </p:sp>
      <p:sp>
        <p:nvSpPr>
          <p:cNvPr id="1048905" name="Text Placeholder 9"/>
          <p:cNvSpPr>
            <a:spLocks noGrp="1"/>
          </p:cNvSpPr>
          <p:nvPr>
            <p:ph type="body" sz="quarter" idx="11" hasCustomPrompt="1"/>
          </p:nvPr>
        </p:nvSpPr>
        <p:spPr>
          <a:xfrm>
            <a:off x="3960440" y="2655255"/>
            <a:ext cx="5183560" cy="288032"/>
          </a:xfrm>
          <a:prstGeom prst="rect"/>
        </p:spPr>
        <p:txBody>
          <a:bodyPr anchor="ctr"/>
          <a:lstStyle>
            <a:lvl1pPr algn="l" indent="0" marL="0">
              <a:buNone/>
              <a:defRPr baseline="0" b="0" sz="1400">
                <a:solidFill>
                  <a:schemeClr val="tx1">
                    <a:lumMod val="75000"/>
                    <a:lumOff val="25000"/>
                  </a:schemeClr>
                </a:solidFill>
                <a:latin typeface="+mn-lt"/>
                <a:cs typeface="Arial" pitchFamily="34" charset="0"/>
              </a:defRPr>
            </a:lvl1pPr>
          </a:lstStyle>
          <a:p>
            <a:pPr lvl="0"/>
            <a:r>
              <a:rPr altLang="ko-KR" dirty="0" lang="en-US"/>
              <a:t>Insert the title of your subtitle Here</a:t>
            </a:r>
          </a:p>
        </p:txBody>
      </p:sp>
      <p:pic>
        <p:nvPicPr>
          <p:cNvPr id="2097200" name="Picture 3"/>
          <p:cNvPicPr>
            <a:picLocks noChangeAspect="1"/>
          </p:cNvPicPr>
          <p:nvPr userDrawn="1"/>
        </p:nvPicPr>
        <p:blipFill>
          <a:blip xmlns:r="http://schemas.openxmlformats.org/officeDocument/2006/relationships" r:embed="rId2" cstate="print"/>
          <a:stretch>
            <a:fillRect/>
          </a:stretch>
        </p:blipFill>
        <p:spPr>
          <a:xfrm>
            <a:off x="539552" y="1317545"/>
            <a:ext cx="3151673" cy="2675420"/>
          </a:xfrm>
          <a:prstGeom prst="rect"/>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Basic Layout">
    <p:bg>
      <p:bgPr>
        <a:blipFill rotWithShape="1" dpi="0">
          <a:blip xmlns:r="http://schemas.openxmlformats.org/officeDocument/2006/relationships" r:embed="rId1" cstate="print">
            <a:lum/>
          </a:blip>
          <a:srcRect/>
          <a:stretch>
            <a:fillRect/>
          </a:stretch>
        </a:blipFill>
      </p:bgPr>
    </p:bg>
    <p:spTree>
      <p:nvGrpSpPr>
        <p:cNvPr id="232" name=""/>
        <p:cNvGrpSpPr/>
        <p:nvPr/>
      </p:nvGrpSpPr>
      <p:grpSpPr>
        <a:xfrm>
          <a:off x="0" y="0"/>
          <a:ext cx="0" cy="0"/>
          <a:chOff x="0" y="0"/>
          <a:chExt cx="0" cy="0"/>
        </a:xfrm>
      </p:grpSpPr>
      <p:sp>
        <p:nvSpPr>
          <p:cNvPr id="1048881" name="Text Placeholder 9"/>
          <p:cNvSpPr>
            <a:spLocks noGrp="1"/>
          </p:cNvSpPr>
          <p:nvPr>
            <p:ph type="body" sz="quarter" idx="10" hasCustomPrompt="1"/>
          </p:nvPr>
        </p:nvSpPr>
        <p:spPr>
          <a:xfrm>
            <a:off x="1691680" y="123478"/>
            <a:ext cx="7452320" cy="576064"/>
          </a:xfrm>
          <a:prstGeom prst="rect"/>
        </p:spPr>
        <p:txBody>
          <a:bodyPr anchor="ctr"/>
          <a:lstStyle>
            <a:lvl1pPr algn="l" indent="0" marL="0">
              <a:buNone/>
              <a:defRPr baseline="0" b="0" sz="3600">
                <a:solidFill>
                  <a:schemeClr val="tx1">
                    <a:lumMod val="75000"/>
                    <a:lumOff val="25000"/>
                  </a:schemeClr>
                </a:solidFill>
                <a:latin typeface="+mj-lt"/>
                <a:cs typeface="Arial" pitchFamily="34" charset="0"/>
              </a:defRPr>
            </a:lvl1pPr>
          </a:lstStyle>
          <a:p>
            <a:pPr lvl="0"/>
            <a:r>
              <a:rPr altLang="ko-KR" dirty="0" lang="en-US"/>
              <a:t>BASIC LAYOUT</a:t>
            </a:r>
          </a:p>
        </p:txBody>
      </p:sp>
      <p:sp>
        <p:nvSpPr>
          <p:cNvPr id="1048882" name="Text Placeholder 9"/>
          <p:cNvSpPr>
            <a:spLocks noGrp="1"/>
          </p:cNvSpPr>
          <p:nvPr>
            <p:ph type="body" sz="quarter" idx="11" hasCustomPrompt="1"/>
          </p:nvPr>
        </p:nvSpPr>
        <p:spPr>
          <a:xfrm>
            <a:off x="1691680" y="699542"/>
            <a:ext cx="7452320" cy="288032"/>
          </a:xfrm>
          <a:prstGeom prst="rect"/>
        </p:spPr>
        <p:txBody>
          <a:bodyPr anchor="ctr"/>
          <a:lstStyle>
            <a:lvl1pPr algn="l" indent="0" marL="0">
              <a:buNone/>
              <a:defRPr baseline="0" b="0" sz="1400">
                <a:solidFill>
                  <a:schemeClr val="tx1">
                    <a:lumMod val="75000"/>
                    <a:lumOff val="25000"/>
                  </a:schemeClr>
                </a:solidFill>
                <a:latin typeface="+mn-lt"/>
                <a:cs typeface="Arial" pitchFamily="34" charset="0"/>
              </a:defRPr>
            </a:lvl1pPr>
          </a:lstStyle>
          <a:p>
            <a:pPr lvl="0"/>
            <a:r>
              <a:rPr altLang="ko-KR" dirty="0" lang="en-US"/>
              <a:t>Insert the title of your subtitle Here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asic Layout">
    <p:bg>
      <p:bgPr>
        <a:blipFill rotWithShape="1" dpi="0">
          <a:blip xmlns:r="http://schemas.openxmlformats.org/officeDocument/2006/relationships" r:embed="rId1" cstate="print">
            <a:lum/>
          </a:blip>
          <a:srcRect/>
          <a:stretch>
            <a:fillRect/>
          </a:stretch>
        </a:blipFill>
      </p:bgPr>
    </p:bg>
    <p:spTree>
      <p:nvGrpSpPr>
        <p:cNvPr id="238" name=""/>
        <p:cNvGrpSpPr/>
        <p:nvPr/>
      </p:nvGrpSpPr>
      <p:grpSpPr>
        <a:xfrm>
          <a:off x="0" y="0"/>
          <a:ext cx="0" cy="0"/>
          <a:chOff x="0" y="0"/>
          <a:chExt cx="0" cy="0"/>
        </a:xfrm>
      </p:grpSpPr>
      <p:sp>
        <p:nvSpPr>
          <p:cNvPr id="1048901" name="Text Placeholder 9"/>
          <p:cNvSpPr>
            <a:spLocks noGrp="1"/>
          </p:cNvSpPr>
          <p:nvPr>
            <p:ph type="body" sz="quarter" idx="10" hasCustomPrompt="1"/>
          </p:nvPr>
        </p:nvSpPr>
        <p:spPr>
          <a:xfrm>
            <a:off x="0" y="123478"/>
            <a:ext cx="9144000" cy="576064"/>
          </a:xfrm>
          <a:prstGeom prst="rect"/>
        </p:spPr>
        <p:txBody>
          <a:bodyPr anchor="ctr"/>
          <a:lstStyle>
            <a:lvl1pPr algn="ctr" indent="0" marL="0">
              <a:buNone/>
              <a:defRPr baseline="0" b="0" sz="3600">
                <a:solidFill>
                  <a:schemeClr val="bg1"/>
                </a:solidFill>
                <a:latin typeface="+mj-lt"/>
                <a:cs typeface="Arial" pitchFamily="34" charset="0"/>
              </a:defRPr>
            </a:lvl1pPr>
          </a:lstStyle>
          <a:p>
            <a:pPr lvl="0"/>
            <a:r>
              <a:rPr altLang="ko-KR" dirty="0" lang="en-US"/>
              <a:t>BASIC LAYOUT</a:t>
            </a:r>
          </a:p>
        </p:txBody>
      </p:sp>
      <p:sp>
        <p:nvSpPr>
          <p:cNvPr id="1048902" name="Text Placeholder 9"/>
          <p:cNvSpPr>
            <a:spLocks noGrp="1"/>
          </p:cNvSpPr>
          <p:nvPr>
            <p:ph type="body" sz="quarter" idx="11" hasCustomPrompt="1"/>
          </p:nvPr>
        </p:nvSpPr>
        <p:spPr>
          <a:xfrm>
            <a:off x="0" y="699542"/>
            <a:ext cx="9144000" cy="288032"/>
          </a:xfrm>
          <a:prstGeom prst="rect"/>
        </p:spPr>
        <p:txBody>
          <a:bodyPr anchor="ctr"/>
          <a:lstStyle>
            <a:lvl1pPr algn="ctr" indent="0" marL="0">
              <a:buNone/>
              <a:defRPr baseline="0" b="0" sz="1400">
                <a:solidFill>
                  <a:schemeClr val="bg1"/>
                </a:solidFill>
                <a:latin typeface="+mn-lt"/>
                <a:cs typeface="Arial" pitchFamily="34" charset="0"/>
              </a:defRPr>
            </a:lvl1pPr>
          </a:lstStyle>
          <a:p>
            <a:pPr lvl="0"/>
            <a:r>
              <a:rPr altLang="ko-KR" dirty="0" lang="en-US"/>
              <a:t>Insert the title of your subtitle Here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Layout">
    <p:bg>
      <p:bgPr>
        <a:blipFill rotWithShape="1" dpi="0">
          <a:blip xmlns:r="http://schemas.openxmlformats.org/officeDocument/2006/relationships" r:embed="rId1" cstate="print">
            <a:lum/>
          </a:blip>
          <a:srcRect/>
          <a:stretch>
            <a:fillRect/>
          </a:stretch>
        </a:blipFill>
      </p:bgPr>
    </p:bg>
    <p:spTree>
      <p:nvGrpSpPr>
        <p:cNvPr id="267" name=""/>
        <p:cNvGrpSpPr/>
        <p:nvPr/>
      </p:nvGrpSpPr>
      <p:grpSpPr>
        <a:xfrm>
          <a:off x="0" y="0"/>
          <a:ext cx="0" cy="0"/>
          <a:chOff x="0" y="0"/>
          <a:chExt cx="0" cy="0"/>
        </a:xfrm>
      </p:grpSpPr>
      <p:sp>
        <p:nvSpPr>
          <p:cNvPr id="1048950" name="Text Placeholder 9"/>
          <p:cNvSpPr>
            <a:spLocks noGrp="1"/>
          </p:cNvSpPr>
          <p:nvPr>
            <p:ph type="body" sz="quarter" idx="10" hasCustomPrompt="1"/>
          </p:nvPr>
        </p:nvSpPr>
        <p:spPr>
          <a:xfrm>
            <a:off x="0" y="123478"/>
            <a:ext cx="9144000" cy="576064"/>
          </a:xfrm>
          <a:prstGeom prst="rect"/>
        </p:spPr>
        <p:txBody>
          <a:bodyPr anchor="ctr"/>
          <a:lstStyle>
            <a:lvl1pPr algn="ctr" indent="0" marL="0">
              <a:buNone/>
              <a:defRPr baseline="0" b="0" sz="3600">
                <a:solidFill>
                  <a:schemeClr val="bg1"/>
                </a:solidFill>
                <a:latin typeface="+mj-lt"/>
                <a:cs typeface="Arial" pitchFamily="34" charset="0"/>
              </a:defRPr>
            </a:lvl1pPr>
          </a:lstStyle>
          <a:p>
            <a:pPr lvl="0"/>
            <a:r>
              <a:rPr altLang="ko-KR" dirty="0" lang="en-US"/>
              <a:t>BASIC LAYOUT</a:t>
            </a:r>
          </a:p>
        </p:txBody>
      </p:sp>
      <p:sp>
        <p:nvSpPr>
          <p:cNvPr id="1048951" name="Text Placeholder 9"/>
          <p:cNvSpPr>
            <a:spLocks noGrp="1"/>
          </p:cNvSpPr>
          <p:nvPr>
            <p:ph type="body" sz="quarter" idx="11" hasCustomPrompt="1"/>
          </p:nvPr>
        </p:nvSpPr>
        <p:spPr>
          <a:xfrm>
            <a:off x="0" y="699542"/>
            <a:ext cx="9144000" cy="288032"/>
          </a:xfrm>
          <a:prstGeom prst="rect"/>
        </p:spPr>
        <p:txBody>
          <a:bodyPr anchor="ctr"/>
          <a:lstStyle>
            <a:lvl1pPr algn="ctr" indent="0" marL="0">
              <a:buNone/>
              <a:defRPr baseline="0" b="0" sz="1400">
                <a:solidFill>
                  <a:schemeClr val="bg1"/>
                </a:solidFill>
                <a:latin typeface="+mn-lt"/>
                <a:cs typeface="Arial" pitchFamily="34" charset="0"/>
              </a:defRPr>
            </a:lvl1pPr>
          </a:lstStyle>
          <a:p>
            <a:pPr lvl="0"/>
            <a:r>
              <a:rPr altLang="ko-KR" dirty="0" lang="en-US"/>
              <a:t>Insert the title of your subtitle Here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234" name=""/>
        <p:cNvGrpSpPr/>
        <p:nvPr/>
      </p:nvGrpSpPr>
      <p:grpSpPr>
        <a:xfrm>
          <a:off x="0" y="0"/>
          <a:ext cx="0" cy="0"/>
          <a:chOff x="0" y="0"/>
          <a:chExt cx="0" cy="0"/>
        </a:xfrm>
      </p:grpSpPr>
      <p:sp>
        <p:nvSpPr>
          <p:cNvPr id="1048884" name="Date Placeholder 1"/>
          <p:cNvSpPr>
            <a:spLocks noGrp="1"/>
          </p:cNvSpPr>
          <p:nvPr>
            <p:ph type="dt" sz="half" idx="10"/>
          </p:nvPr>
        </p:nvSpPr>
        <p:spPr>
          <a:xfrm>
            <a:off x="457200" y="4767263"/>
            <a:ext cx="2133600" cy="273844"/>
          </a:xfrm>
          <a:prstGeom prst="rect"/>
        </p:spPr>
        <p:txBody>
          <a:bodyPr/>
          <a:p>
            <a:fld id="{9594B2F8-D53E-4D7E-AEE4-5A0B2B1D2DAD}" type="datetimeFigureOut">
              <a:rPr lang="en-US" smtClean="0"/>
              <a:t>6/19/2019</a:t>
            </a:fld>
            <a:endParaRPr lang="en-US"/>
          </a:p>
        </p:txBody>
      </p:sp>
      <p:sp>
        <p:nvSpPr>
          <p:cNvPr id="1048885" name="Footer Placeholder 2"/>
          <p:cNvSpPr>
            <a:spLocks noGrp="1"/>
          </p:cNvSpPr>
          <p:nvPr>
            <p:ph type="ftr" sz="quarter" idx="11"/>
          </p:nvPr>
        </p:nvSpPr>
        <p:spPr>
          <a:xfrm>
            <a:off x="3124200" y="4767263"/>
            <a:ext cx="2895600" cy="273844"/>
          </a:xfrm>
          <a:prstGeom prst="rect"/>
        </p:spPr>
        <p:txBody>
          <a:bodyPr/>
          <a:p>
            <a:endParaRPr lang="en-US"/>
          </a:p>
        </p:txBody>
      </p:sp>
      <p:sp>
        <p:nvSpPr>
          <p:cNvPr id="1048886" name="Slide Number Placeholder 3"/>
          <p:cNvSpPr>
            <a:spLocks noGrp="1"/>
          </p:cNvSpPr>
          <p:nvPr>
            <p:ph type="sldNum" sz="quarter" idx="12"/>
          </p:nvPr>
        </p:nvSpPr>
        <p:spPr>
          <a:xfrm>
            <a:off x="6553200" y="4767263"/>
            <a:ext cx="2133600" cy="273844"/>
          </a:xfrm>
          <a:prstGeom prst="rect"/>
        </p:spPr>
        <p:txBody>
          <a:bodyPr/>
          <a:p>
            <a:fld id="{FA338AF0-2C98-4F59-B06F-12AF74AF7A9E}"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235" name=""/>
        <p:cNvGrpSpPr/>
        <p:nvPr/>
      </p:nvGrpSpPr>
      <p:grpSpPr>
        <a:xfrm>
          <a:off x="0" y="0"/>
          <a:ext cx="0" cy="0"/>
          <a:chOff x="0" y="0"/>
          <a:chExt cx="0" cy="0"/>
        </a:xfrm>
      </p:grpSpPr>
      <p:sp>
        <p:nvSpPr>
          <p:cNvPr id="1048887" name="Right Triangle 9"/>
          <p:cNvSpPr/>
          <p:nvPr/>
        </p:nvSpPr>
        <p:spPr>
          <a:xfrm>
            <a:off x="-2" y="3498110"/>
            <a:ext cx="9151089" cy="0"/>
          </a:xfrm>
          <a:prstGeom prst="rtTriangle"/>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888" name="Title 8"/>
          <p:cNvSpPr>
            <a:spLocks noGrp="1"/>
          </p:cNvSpPr>
          <p:nvPr>
            <p:ph type="ctrTitle"/>
          </p:nvPr>
        </p:nvSpPr>
        <p:spPr>
          <a:xfrm>
            <a:off x="685800" y="1314451"/>
            <a:ext cx="7772400" cy="1372321"/>
          </a:xfrm>
          <a:prstGeom prst="rect"/>
        </p:spPr>
        <p:txBody>
          <a:bodyPr anchor="b" vert="horz">
            <a:normAutofit/>
            <a:scene3d>
              <a:camera prst="orthographicFront"/>
              <a:lightRig dir="t" rig="soft"/>
            </a:scene3d>
            <a:sp3d prstMaterial="softEdge">
              <a:bevelT w="25400" h="25400"/>
            </a:sp3d>
          </a:bodyPr>
          <a:lstStyle>
            <a:lvl1pPr algn="r">
              <a:defRPr b="1" sz="4800">
                <a:solidFill>
                  <a:schemeClr val="tx2"/>
                </a:solidFill>
                <a:effectLst>
                  <a:outerShdw algn="tl" blurRad="31750" dir="5400000" dist="25400" rotWithShape="0">
                    <a:srgbClr val="000000">
                      <a:alpha val="25000"/>
                    </a:srgbClr>
                  </a:outerShdw>
                </a:effectLst>
              </a:defRPr>
            </a:lvl1pPr>
          </a:lstStyle>
          <a:p>
            <a:r>
              <a:rPr kumimoji="0" lang="en-US"/>
              <a:t>Click to edit Master title style</a:t>
            </a:r>
          </a:p>
        </p:txBody>
      </p:sp>
      <p:sp>
        <p:nvSpPr>
          <p:cNvPr id="1048889" name="Subtitle 16"/>
          <p:cNvSpPr>
            <a:spLocks noGrp="1"/>
          </p:cNvSpPr>
          <p:nvPr>
            <p:ph type="subTitle" idx="1"/>
          </p:nvPr>
        </p:nvSpPr>
        <p:spPr>
          <a:xfrm>
            <a:off x="685800" y="2708705"/>
            <a:ext cx="7772400" cy="899778"/>
          </a:xfrm>
          <a:prstGeom prst="rect"/>
        </p:spPr>
        <p:txBody>
          <a:bodyPr lIns="45720" rIns="45720"/>
          <a:lstStyle>
            <a:lvl1pPr algn="r" indent="0" marL="0" marR="64008">
              <a:buNone/>
              <a:defRPr>
                <a:solidFill>
                  <a:schemeClr val="tx2"/>
                </a:solidFill>
              </a:defRPr>
            </a:lvl1pPr>
            <a:lvl2pPr algn="ctr" indent="0" marL="457200">
              <a:buNone/>
            </a:lvl2pPr>
            <a:lvl3pPr algn="ctr" indent="0" marL="914400">
              <a:buNone/>
            </a:lvl3pPr>
            <a:lvl4pPr algn="ctr" indent="0" marL="1371600">
              <a:buNone/>
            </a:lvl4pPr>
            <a:lvl5pPr algn="ctr" indent="0" marL="1828800">
              <a:buNone/>
            </a:lvl5pPr>
            <a:lvl6pPr algn="ctr" indent="0" marL="2286000">
              <a:buNone/>
            </a:lvl6pPr>
            <a:lvl7pPr algn="ctr" indent="0" marL="2743200">
              <a:buNone/>
            </a:lvl7pPr>
            <a:lvl8pPr algn="ctr" indent="0" marL="3200400">
              <a:buNone/>
            </a:lvl8pPr>
            <a:lvl9pPr algn="ctr" indent="0" marL="3657600">
              <a:buNone/>
            </a:lvl9pPr>
          </a:lstStyle>
          <a:p>
            <a:r>
              <a:rPr kumimoji="0" lang="en-US"/>
              <a:t>Click to edit Master subtitle style</a:t>
            </a:r>
          </a:p>
        </p:txBody>
      </p:sp>
      <p:grpSp>
        <p:nvGrpSpPr>
          <p:cNvPr id="236" name="Group 1"/>
          <p:cNvGrpSpPr/>
          <p:nvPr/>
        </p:nvGrpSpPr>
        <p:grpSpPr>
          <a:xfrm>
            <a:off x="-3765" y="3714750"/>
            <a:ext cx="9147765" cy="1434066"/>
            <a:chOff x="-3765" y="4832896"/>
            <a:chExt cx="9147765" cy="2032192"/>
          </a:xfrm>
        </p:grpSpPr>
        <p:sp>
          <p:nvSpPr>
            <p:cNvPr id="1048890" name="Freeform 6"/>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nchor="t" bIns="45720" compatLnSpc="1" lIns="91440" rIns="91440" tIns="45720" vert="horz" wrap="square"/>
            <a:p>
              <a:endParaRPr kumimoji="0" lang="en-US"/>
            </a:p>
          </p:txBody>
        </p:sp>
        <p:sp>
          <p:nvSpPr>
            <p:cNvPr id="1048891" name="Freeform 7"/>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nchor="t" bIns="45720" compatLnSpc="1" lIns="91440" rIns="91440" tIns="45720" vert="horz" wrap="square"/>
            <a:p>
              <a:endParaRPr kumimoji="0" lang="en-US"/>
            </a:p>
          </p:txBody>
        </p:sp>
        <p:sp>
          <p:nvSpPr>
            <p:cNvPr id="1048892" name="Freeform 10"/>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xmlns:r="http://schemas.openxmlformats.org/officeDocument/2006/relationships" r:embed="rId1" cstate="print">
                <a:alphaModFix amt="50000"/>
              </a:blip>
              <a:tile algn="t" flip="none" sx="50000" sy="50000" tx="0" ty="0"/>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gradFill>
              </a:fillOverlay>
            </a:effectLst>
          </p:spPr>
          <p:style>
            <a:lnRef idx="3">
              <a:schemeClr val="lt1"/>
            </a:lnRef>
            <a:fillRef idx="1">
              <a:schemeClr val="accent1"/>
            </a:fillRef>
            <a:effectRef idx="1">
              <a:schemeClr val="accent1"/>
            </a:effectRef>
            <a:fontRef idx="minor">
              <a:schemeClr val="lt1"/>
            </a:fontRef>
          </p:style>
          <p:txBody>
            <a:bodyPr anchor="ctr" bIns="45720" compatLnSpc="1" lIns="91440" rIns="91440" tIns="45720" vert="horz" wrap="square"/>
            <a:p>
              <a:pPr algn="ctr" eaLnBrk="1" hangingPunct="1" latinLnBrk="0"/>
              <a:endParaRPr kumimoji="0" lang="en-US"/>
            </a:p>
          </p:txBody>
        </p:sp>
        <p:cxnSp>
          <p:nvCxnSpPr>
            <p:cNvPr id="3145758" name="Straight Connector 11"/>
            <p:cNvCxnSpPr>
              <a:cxnSpLocks/>
            </p:cNvCxnSpPr>
            <p:nvPr/>
          </p:nvCxnSpPr>
          <p:spPr>
            <a:xfrm>
              <a:off x="-3765" y="4880373"/>
              <a:ext cx="9147765" cy="839943"/>
            </a:xfrm>
            <a:prstGeom prst="line"/>
            <a:noFill/>
            <a:ln w="12065" cap="flat" cmpd="sng" algn="ctr">
              <a:gradFill>
                <a:gsLst>
                  <a:gs pos="15000">
                    <a:schemeClr val="accent1">
                      <a:shade val="40000"/>
                      <a:satMod val="110000"/>
                    </a:schemeClr>
                  </a:gs>
                  <a:gs pos="45000">
                    <a:schemeClr val="accent1">
                      <a:tint val="7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1048893" name="Date Placeholder 29"/>
          <p:cNvSpPr>
            <a:spLocks noGrp="1"/>
          </p:cNvSpPr>
          <p:nvPr>
            <p:ph type="dt" sz="half" idx="10"/>
          </p:nvPr>
        </p:nvSpPr>
        <p:spPr>
          <a:xfrm>
            <a:off x="6727032" y="4805958"/>
            <a:ext cx="1920240" cy="274320"/>
          </a:xfrm>
          <a:prstGeom prst="rect"/>
        </p:spPr>
        <p:txBody>
          <a:bodyPr/>
          <a:lstStyle>
            <a:lvl1pPr>
              <a:defRPr>
                <a:solidFill>
                  <a:srgbClr val="FFFFFF"/>
                </a:solidFill>
              </a:defRPr>
            </a:lvl1pPr>
          </a:lstStyle>
          <a:p>
            <a:fld id="{43936BA6-507F-4D30-9AB2-2F6B694DF1F5}" type="datetimeFigureOut">
              <a:rPr lang="en-US" smtClean="0"/>
              <a:t>6/19/2019</a:t>
            </a:fld>
            <a:endParaRPr lang="en-US"/>
          </a:p>
        </p:txBody>
      </p:sp>
      <p:sp>
        <p:nvSpPr>
          <p:cNvPr id="1048894" name="Footer Placeholder 18"/>
          <p:cNvSpPr>
            <a:spLocks noGrp="1"/>
          </p:cNvSpPr>
          <p:nvPr>
            <p:ph type="ftr" sz="quarter" idx="11"/>
          </p:nvPr>
        </p:nvSpPr>
        <p:spPr>
          <a:xfrm>
            <a:off x="4380073" y="4805958"/>
            <a:ext cx="2350681" cy="273844"/>
          </a:xfrm>
          <a:prstGeom prst="rect"/>
        </p:spPr>
        <p:txBody>
          <a:bodyPr/>
          <a:lstStyle>
            <a:lvl1pPr>
              <a:defRPr>
                <a:solidFill>
                  <a:schemeClr val="accent1">
                    <a:tint val="20000"/>
                  </a:schemeClr>
                </a:solidFill>
              </a:defRPr>
            </a:lvl1pPr>
          </a:lstStyle>
          <a:p>
            <a:endParaRPr lang="en-US"/>
          </a:p>
        </p:txBody>
      </p:sp>
      <p:sp>
        <p:nvSpPr>
          <p:cNvPr id="1048895" name="Slide Number Placeholder 26"/>
          <p:cNvSpPr>
            <a:spLocks noGrp="1"/>
          </p:cNvSpPr>
          <p:nvPr>
            <p:ph type="sldNum" sz="quarter" idx="12"/>
          </p:nvPr>
        </p:nvSpPr>
        <p:spPr>
          <a:xfrm>
            <a:off x="8647272" y="4805958"/>
            <a:ext cx="365760" cy="273844"/>
          </a:xfrm>
          <a:prstGeom prst="rect"/>
        </p:spPr>
        <p:txBody>
          <a:bodyPr/>
          <a:lstStyle>
            <a:lvl1pPr>
              <a:defRPr>
                <a:solidFill>
                  <a:srgbClr val="FFFFFF"/>
                </a:solidFill>
              </a:defRPr>
            </a:lvl1pPr>
          </a:lstStyle>
          <a:p>
            <a:fld id="{7D2E3FEF-3289-42D7-AFA8-4D19BDBD0A7E}"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237" name=""/>
        <p:cNvGrpSpPr/>
        <p:nvPr/>
      </p:nvGrpSpPr>
      <p:grpSpPr>
        <a:xfrm>
          <a:off x="0" y="0"/>
          <a:ext cx="0" cy="0"/>
          <a:chOff x="0" y="0"/>
          <a:chExt cx="0" cy="0"/>
        </a:xfrm>
      </p:grpSpPr>
      <p:sp>
        <p:nvSpPr>
          <p:cNvPr id="1048896" name="Content Placeholder 2"/>
          <p:cNvSpPr>
            <a:spLocks noGrp="1"/>
          </p:cNvSpPr>
          <p:nvPr>
            <p:ph idx="1"/>
          </p:nvPr>
        </p:nvSpPr>
        <p:spPr>
          <a:xfrm>
            <a:off x="457200" y="1110997"/>
            <a:ext cx="8229600" cy="3394472"/>
          </a:xfrm>
          <a:prstGeom prst="rect"/>
        </p:spPr>
        <p:txBody>
          <a:bodyPr/>
          <a:p>
            <a:pPr eaLnBrk="1" hangingPunct="1" latinLnBrk="0" lvl="0"/>
            <a:r>
              <a:rPr lang="en-US"/>
              <a:t>Click to edit Master text styles</a:t>
            </a:r>
          </a:p>
          <a:p>
            <a:pPr eaLnBrk="1" hangingPunct="1" latinLnBrk="0" lvl="1"/>
            <a:r>
              <a:rPr lang="en-US"/>
              <a:t>Second level</a:t>
            </a:r>
          </a:p>
          <a:p>
            <a:pPr eaLnBrk="1" hangingPunct="1" latinLnBrk="0" lvl="2"/>
            <a:r>
              <a:rPr lang="en-US"/>
              <a:t>Third level</a:t>
            </a:r>
          </a:p>
          <a:p>
            <a:pPr eaLnBrk="1" hangingPunct="1" latinLnBrk="0" lvl="3"/>
            <a:r>
              <a:rPr lang="en-US"/>
              <a:t>Fourth level</a:t>
            </a:r>
          </a:p>
          <a:p>
            <a:pPr eaLnBrk="1" hangingPunct="1" latinLnBrk="0" lvl="4"/>
            <a:r>
              <a:rPr lang="en-US"/>
              <a:t>Fifth level</a:t>
            </a:r>
            <a:endParaRPr kumimoji="0" lang="en-US"/>
          </a:p>
        </p:txBody>
      </p:sp>
      <p:sp>
        <p:nvSpPr>
          <p:cNvPr id="1048897" name="Date Placeholder 3"/>
          <p:cNvSpPr>
            <a:spLocks noGrp="1"/>
          </p:cNvSpPr>
          <p:nvPr>
            <p:ph type="dt" sz="half" idx="10"/>
          </p:nvPr>
        </p:nvSpPr>
        <p:spPr>
          <a:xfrm>
            <a:off x="6727032" y="4805958"/>
            <a:ext cx="1920240" cy="274320"/>
          </a:xfrm>
          <a:prstGeom prst="rect"/>
        </p:spPr>
        <p:txBody>
          <a:bodyPr/>
          <a:p>
            <a:fld id="{43936BA6-507F-4D30-9AB2-2F6B694DF1F5}" type="datetimeFigureOut">
              <a:rPr lang="en-US" smtClean="0"/>
              <a:t>6/19/2019</a:t>
            </a:fld>
            <a:endParaRPr lang="en-US"/>
          </a:p>
        </p:txBody>
      </p:sp>
      <p:sp>
        <p:nvSpPr>
          <p:cNvPr id="1048898" name="Footer Placeholder 4"/>
          <p:cNvSpPr>
            <a:spLocks noGrp="1"/>
          </p:cNvSpPr>
          <p:nvPr>
            <p:ph type="ftr" sz="quarter" idx="11"/>
          </p:nvPr>
        </p:nvSpPr>
        <p:spPr>
          <a:xfrm>
            <a:off x="4380073" y="4805958"/>
            <a:ext cx="2350681" cy="273844"/>
          </a:xfrm>
          <a:prstGeom prst="rect"/>
        </p:spPr>
        <p:txBody>
          <a:bodyPr/>
          <a:p>
            <a:endParaRPr lang="en-US"/>
          </a:p>
        </p:txBody>
      </p:sp>
      <p:sp>
        <p:nvSpPr>
          <p:cNvPr id="1048899" name="Slide Number Placeholder 5"/>
          <p:cNvSpPr>
            <a:spLocks noGrp="1"/>
          </p:cNvSpPr>
          <p:nvPr>
            <p:ph type="sldNum" sz="quarter" idx="12"/>
          </p:nvPr>
        </p:nvSpPr>
        <p:spPr>
          <a:xfrm>
            <a:off x="8647272" y="4805958"/>
            <a:ext cx="365760" cy="273844"/>
          </a:xfrm>
          <a:prstGeom prst="rect"/>
        </p:spPr>
        <p:txBody>
          <a:bodyPr/>
          <a:p>
            <a:fld id="{7D2E3FEF-3289-42D7-AFA8-4D19BDBD0A7E}" type="slidenum">
              <a:rPr lang="en-US" smtClean="0"/>
              <a:t>‹#›</a:t>
            </a:fld>
            <a:endParaRPr lang="en-US"/>
          </a:p>
        </p:txBody>
      </p:sp>
      <p:sp>
        <p:nvSpPr>
          <p:cNvPr id="1048900" name="Title 6"/>
          <p:cNvSpPr>
            <a:spLocks noGrp="1"/>
          </p:cNvSpPr>
          <p:nvPr>
            <p:ph type="title"/>
          </p:nvPr>
        </p:nvSpPr>
        <p:spPr>
          <a:xfrm>
            <a:off x="457200" y="205979"/>
            <a:ext cx="8229600" cy="857250"/>
          </a:xfrm>
          <a:prstGeom prst="rect"/>
        </p:spPr>
        <p:txBody>
          <a:bodyPr rtlCol="0"/>
          <a:p>
            <a:r>
              <a:rPr kumimoji="0" lang="en-US"/>
              <a:t>Click to edit Master title style</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233" name=""/>
        <p:cNvGrpSpPr/>
        <p:nvPr/>
      </p:nvGrpSpPr>
      <p:grpSpPr>
        <a:xfrm>
          <a:off x="0" y="0"/>
          <a:ext cx="0" cy="0"/>
          <a:chOff x="0" y="0"/>
          <a:chExt cx="0" cy="0"/>
        </a:xfrm>
      </p:grpSpPr>
      <p:sp>
        <p:nvSpPr>
          <p:cNvPr id="1048883" name="Picture Placeholder 7"/>
          <p:cNvSpPr>
            <a:spLocks noGrp="1"/>
          </p:cNvSpPr>
          <p:nvPr>
            <p:ph type="pic" sz="quarter" idx="10"/>
          </p:nvPr>
        </p:nvSpPr>
        <p:spPr>
          <a:xfrm>
            <a:off x="0" y="0"/>
            <a:ext cx="9144000" cy="5143500"/>
          </a:xfrm>
          <a:prstGeom prst="rect"/>
        </p:spPr>
        <p:txBody>
          <a:bodyPr/>
          <a:p>
            <a:endParaRPr lang="en-US"/>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Ph="1" nodeType="withEffect" presetClass="entr" presetID="10" presetSubtype="0">
                                  <p:stCondLst>
                                    <p:cond delay="0"/>
                                  </p:stCondLst>
                                  <p:endCondLst>
                                    <p:cond evt="begin" delay="0">
                                      <p:tn val="5"/>
                                    </p:cond>
                                  </p:endCondLst>
                                  <p:childTnLst>
                                    <p:set>
                                      <p:cBhvr>
                                        <p:cTn dur="1" fill="hold" id="6">
                                          <p:stCondLst>
                                            <p:cond delay="0"/>
                                          </p:stCondLst>
                                        </p:cTn>
                                        <p:tgtEl>
                                          <p:spTgt spid="1048883"/>
                                        </p:tgtEl>
                                        <p:attrNameLst>
                                          <p:attrName>style.visibility</p:attrName>
                                        </p:attrNameLst>
                                      </p:cBhvr>
                                      <p:to>
                                        <p:strVal val="visible"/>
                                      </p:to>
                                    </p:set>
                                    <p:animEffect transition="in" filter="fade">
                                      <p:cBhvr>
                                        <p:cTn dur="350" id="7"/>
                                        <p:tgtEl>
                                          <p:spTgt spid="1048883"/>
                                        </p:tgtEl>
                                      </p:cBhvr>
                                    </p:animEffect>
                                  </p:childTnLst>
                                </p:cTn>
                              </p:par>
                              <p:par>
                                <p:cTn fill="hold" grpId="1" id="8" nodePh="1" nodeType="withEffect" presetClass="emph" presetID="6" presetSubtype="0">
                                  <p:stCondLst>
                                    <p:cond delay="0"/>
                                  </p:stCondLst>
                                  <p:endCondLst>
                                    <p:cond evt="begin" delay="0">
                                      <p:tn val="8"/>
                                    </p:cond>
                                  </p:endCondLst>
                                  <p:childTnLst>
                                    <p:animScale>
                                      <p:cBhvr>
                                        <p:cTn dur="2000" fill="hold" id="9"/>
                                        <p:tgtEl>
                                          <p:spTgt spid="1048883"/>
                                        </p:tgtEl>
                                      </p:cBhvr>
                                      <p:by x="115000" y="11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83" grpId="0"/>
      <p:bldP spid="1048883" grpId="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showMasterSp="0" type="title">
  <p:cSld name="Title Slide">
    <p:spTree>
      <p:nvGrpSpPr>
        <p:cNvPr id="112" name=""/>
        <p:cNvGrpSpPr/>
        <p:nvPr/>
      </p:nvGrpSpPr>
      <p:grpSpPr>
        <a:xfrm>
          <a:off x="0" y="0"/>
          <a:ext cx="0" cy="0"/>
          <a:chOff x="0" y="0"/>
          <a:chExt cx="0" cy="0"/>
        </a:xfrm>
      </p:grpSpPr>
      <p:grpSp>
        <p:nvGrpSpPr>
          <p:cNvPr id="113" name="Group 6"/>
          <p:cNvGrpSpPr/>
          <p:nvPr/>
        </p:nvGrpSpPr>
        <p:grpSpPr>
          <a:xfrm>
            <a:off x="0" y="-6350"/>
            <a:ext cx="9144000" cy="5149850"/>
            <a:chOff x="0" y="-8467"/>
            <a:chExt cx="12192000" cy="6866467"/>
          </a:xfrm>
        </p:grpSpPr>
        <p:cxnSp>
          <p:nvCxnSpPr>
            <p:cNvPr id="3145730" name="Straight Connector 31"/>
            <p:cNvCxnSpPr>
              <a:cxnSpLocks/>
            </p:cNvCxnSpPr>
            <p:nvPr/>
          </p:nvCxnSpPr>
          <p:spPr>
            <a:xfrm>
              <a:off x="9371012" y="0"/>
              <a:ext cx="1219200" cy="6858000"/>
            </a:xfrm>
            <a:prstGeom prst="line"/>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145731" name="Straight Connector 20"/>
            <p:cNvCxnSpPr>
              <a:cxnSpLocks/>
            </p:cNvCxnSpPr>
            <p:nvPr/>
          </p:nvCxnSpPr>
          <p:spPr>
            <a:xfrm flipH="1">
              <a:off x="7425267" y="3681413"/>
              <a:ext cx="4763558" cy="3176587"/>
            </a:xfrm>
            <a:prstGeom prst="line"/>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48602" name="Rectangle 23"/>
            <p:cNvSpPr/>
            <p:nvPr/>
          </p:nvSpPr>
          <p:spPr>
            <a:xfrm>
              <a:off x="9181476" y="-8467"/>
              <a:ext cx="3007349" cy="6866467"/>
            </a:xfrm>
            <a:custGeom>
              <a:avLst/>
              <a:ah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603" name="Rectangle 25"/>
            <p:cNvSpPr/>
            <p:nvPr/>
          </p:nvSpPr>
          <p:spPr>
            <a:xfrm>
              <a:off x="9603442" y="-8467"/>
              <a:ext cx="2588558" cy="6866467"/>
            </a:xfrm>
            <a:custGeom>
              <a:avLst/>
              <a:ah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604"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605" name="Rectangle 27"/>
            <p:cNvSpPr/>
            <p:nvPr/>
          </p:nvSpPr>
          <p:spPr>
            <a:xfrm>
              <a:off x="9334500" y="-8467"/>
              <a:ext cx="2854326" cy="6866467"/>
            </a:xfrm>
            <a:custGeom>
              <a:avLst/>
              <a:ah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606" name="Rectangle 28"/>
            <p:cNvSpPr/>
            <p:nvPr/>
          </p:nvSpPr>
          <p:spPr>
            <a:xfrm>
              <a:off x="10898730" y="-8467"/>
              <a:ext cx="1290094" cy="6866467"/>
            </a:xfrm>
            <a:custGeom>
              <a:avLst/>
              <a:ah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607" name="Rectangle 29"/>
            <p:cNvSpPr/>
            <p:nvPr/>
          </p:nvSpPr>
          <p:spPr>
            <a:xfrm>
              <a:off x="10938999" y="-8467"/>
              <a:ext cx="1249825" cy="6866467"/>
            </a:xfrm>
            <a:custGeom>
              <a:avLst/>
              <a:ah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608"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60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48610"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en-US"/>
              <a:t>Click to edit Master title style</a:t>
            </a:r>
            <a:endParaRPr dirty="0" lang="en-US"/>
          </a:p>
        </p:txBody>
      </p:sp>
      <p:sp>
        <p:nvSpPr>
          <p:cNvPr id="1048611" name="Subtitle 2"/>
          <p:cNvSpPr>
            <a:spLocks noGrp="1"/>
          </p:cNvSpPr>
          <p:nvPr>
            <p:ph type="subTitle" idx="1"/>
          </p:nvPr>
        </p:nvSpPr>
        <p:spPr>
          <a:xfrm>
            <a:off x="1130300" y="3038125"/>
            <a:ext cx="5825202" cy="822674"/>
          </a:xfrm>
        </p:spPr>
        <p:txBody>
          <a:bodyPr anchor="t"/>
          <a:lstStyle>
            <a:lvl1pPr algn="r" indent="0" marL="0">
              <a:buNone/>
              <a:defRPr>
                <a:solidFill>
                  <a:schemeClr val="tx1">
                    <a:lumMod val="50000"/>
                    <a:lumOff val="50000"/>
                  </a:schemeClr>
                </a:solidFill>
              </a:defRPr>
            </a:lvl1pPr>
            <a:lvl2pPr algn="ctr" indent="0" marL="342900">
              <a:buNone/>
              <a:defRPr>
                <a:solidFill>
                  <a:schemeClr val="tx1">
                    <a:tint val="75000"/>
                  </a:schemeClr>
                </a:solidFill>
              </a:defRPr>
            </a:lvl2pPr>
            <a:lvl3pPr algn="ctr" indent="0" marL="685800">
              <a:buNone/>
              <a:defRPr>
                <a:solidFill>
                  <a:schemeClr val="tx1">
                    <a:tint val="75000"/>
                  </a:schemeClr>
                </a:solidFill>
              </a:defRPr>
            </a:lvl3pPr>
            <a:lvl4pPr algn="ctr" indent="0" marL="1028700">
              <a:buNone/>
              <a:defRPr>
                <a:solidFill>
                  <a:schemeClr val="tx1">
                    <a:tint val="75000"/>
                  </a:schemeClr>
                </a:solidFill>
              </a:defRPr>
            </a:lvl4pPr>
            <a:lvl5pPr algn="ctr" indent="0" marL="1371600">
              <a:buNone/>
              <a:defRPr>
                <a:solidFill>
                  <a:schemeClr val="tx1">
                    <a:tint val="75000"/>
                  </a:schemeClr>
                </a:solidFill>
              </a:defRPr>
            </a:lvl5pPr>
            <a:lvl6pPr algn="ctr" indent="0" marL="1714500">
              <a:buNone/>
              <a:defRPr>
                <a:solidFill>
                  <a:schemeClr val="tx1">
                    <a:tint val="75000"/>
                  </a:schemeClr>
                </a:solidFill>
              </a:defRPr>
            </a:lvl6pPr>
            <a:lvl7pPr algn="ctr" indent="0" marL="2057400">
              <a:buNone/>
              <a:defRPr>
                <a:solidFill>
                  <a:schemeClr val="tx1">
                    <a:tint val="75000"/>
                  </a:schemeClr>
                </a:solidFill>
              </a:defRPr>
            </a:lvl7pPr>
            <a:lvl8pPr algn="ctr" indent="0" marL="2400300">
              <a:buNone/>
              <a:defRPr>
                <a:solidFill>
                  <a:schemeClr val="tx1">
                    <a:tint val="75000"/>
                  </a:schemeClr>
                </a:solidFill>
              </a:defRPr>
            </a:lvl8pPr>
            <a:lvl9pPr algn="ctr" indent="0" marL="2743200">
              <a:buNone/>
              <a:defRPr>
                <a:solidFill>
                  <a:schemeClr val="tx1">
                    <a:tint val="75000"/>
                  </a:schemeClr>
                </a:solidFill>
              </a:defRPr>
            </a:lvl9pPr>
          </a:lstStyle>
          <a:p>
            <a:r>
              <a:rPr lang="en-US"/>
              <a:t>Click to edit Master subtitle style</a:t>
            </a:r>
            <a:endParaRPr dirty="0" lang="en-US"/>
          </a:p>
        </p:txBody>
      </p:sp>
      <p:sp>
        <p:nvSpPr>
          <p:cNvPr id="1048612" name="Date Placeholder 3"/>
          <p:cNvSpPr>
            <a:spLocks noGrp="1"/>
          </p:cNvSpPr>
          <p:nvPr>
            <p:ph type="dt" sz="half" idx="10"/>
          </p:nvPr>
        </p:nvSpPr>
        <p:spPr/>
        <p:txBody>
          <a:bodyPr/>
          <a:p>
            <a:fld id="{43936BA6-507F-4D30-9AB2-2F6B694DF1F5}" type="datetimeFigureOut">
              <a:rPr lang="en-US" smtClean="0"/>
              <a:t>6/19/2019</a:t>
            </a:fld>
            <a:endParaRPr lang="en-US"/>
          </a:p>
        </p:txBody>
      </p:sp>
      <p:sp>
        <p:nvSpPr>
          <p:cNvPr id="1048613" name="Footer Placeholder 4"/>
          <p:cNvSpPr>
            <a:spLocks noGrp="1"/>
          </p:cNvSpPr>
          <p:nvPr>
            <p:ph type="ftr" sz="quarter" idx="11"/>
          </p:nvPr>
        </p:nvSpPr>
        <p:spPr/>
        <p:txBody>
          <a:bodyPr/>
          <a:p>
            <a:endParaRPr lang="en-US"/>
          </a:p>
        </p:txBody>
      </p:sp>
      <p:sp>
        <p:nvSpPr>
          <p:cNvPr id="1048614" name="Slide Number Placeholder 5"/>
          <p:cNvSpPr>
            <a:spLocks noGrp="1"/>
          </p:cNvSpPr>
          <p:nvPr>
            <p:ph type="sldNum" sz="quarter" idx="12"/>
          </p:nvPr>
        </p:nvSpPr>
        <p:spPr/>
        <p:txBody>
          <a:bodyPr/>
          <a:p>
            <a:fld id="{7D2E3FEF-3289-42D7-AFA8-4D19BDBD0A7E}"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51" name=""/>
        <p:cNvGrpSpPr/>
        <p:nvPr/>
      </p:nvGrpSpPr>
      <p:grpSpPr>
        <a:xfrm>
          <a:off x="0" y="0"/>
          <a:ext cx="0" cy="0"/>
          <a:chOff x="0" y="0"/>
          <a:chExt cx="0" cy="0"/>
        </a:xfrm>
      </p:grpSpPr>
      <p:sp>
        <p:nvSpPr>
          <p:cNvPr id="1048589" name="Title 1"/>
          <p:cNvSpPr>
            <a:spLocks noGrp="1"/>
          </p:cNvSpPr>
          <p:nvPr>
            <p:ph type="title"/>
          </p:nvPr>
        </p:nvSpPr>
        <p:spPr/>
        <p:txBody>
          <a:bodyPr>
            <a:normAutofit/>
          </a:bodyPr>
          <a:lstStyle>
            <a:lvl1pPr>
              <a:defRPr sz="2700"/>
            </a:lvl1pPr>
          </a:lstStyle>
          <a:p>
            <a:r>
              <a:rPr lang="en-US"/>
              <a:t>Click to edit Master title style</a:t>
            </a:r>
            <a:endParaRPr dirty="0" lang="en-US"/>
          </a:p>
        </p:txBody>
      </p:sp>
      <p:sp>
        <p:nvSpPr>
          <p:cNvPr id="1048590" name="Content Placeholder 2"/>
          <p:cNvSpPr>
            <a:spLocks noGrp="1"/>
          </p:cNvSpPr>
          <p:nvPr>
            <p:ph idx="1"/>
          </p:nvPr>
        </p:nvSpPr>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591" name="Date Placeholder 3"/>
          <p:cNvSpPr>
            <a:spLocks noGrp="1"/>
          </p:cNvSpPr>
          <p:nvPr>
            <p:ph type="dt" sz="half" idx="10"/>
          </p:nvPr>
        </p:nvSpPr>
        <p:spPr/>
        <p:txBody>
          <a:bodyPr/>
          <a:p>
            <a:fld id="{43936BA6-507F-4D30-9AB2-2F6B694DF1F5}" type="datetimeFigureOut">
              <a:rPr lang="en-US" smtClean="0"/>
              <a:t>6/19/2019</a:t>
            </a:fld>
            <a:endParaRPr lang="en-US"/>
          </a:p>
        </p:txBody>
      </p:sp>
      <p:sp>
        <p:nvSpPr>
          <p:cNvPr id="1048592" name="Footer Placeholder 4"/>
          <p:cNvSpPr>
            <a:spLocks noGrp="1"/>
          </p:cNvSpPr>
          <p:nvPr>
            <p:ph type="ftr" sz="quarter" idx="11"/>
          </p:nvPr>
        </p:nvSpPr>
        <p:spPr/>
        <p:txBody>
          <a:bodyPr/>
          <a:p>
            <a:endParaRPr lang="en-US"/>
          </a:p>
        </p:txBody>
      </p:sp>
      <p:sp>
        <p:nvSpPr>
          <p:cNvPr id="1048593" name="Slide Number Placeholder 5"/>
          <p:cNvSpPr>
            <a:spLocks noGrp="1"/>
          </p:cNvSpPr>
          <p:nvPr>
            <p:ph type="sldNum" sz="quarter" idx="12"/>
          </p:nvPr>
        </p:nvSpPr>
        <p:spPr/>
        <p:txBody>
          <a:bodyPr/>
          <a:p>
            <a:fld id="{7D2E3FEF-3289-42D7-AFA8-4D19BDBD0A7E}"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279" name=""/>
        <p:cNvGrpSpPr/>
        <p:nvPr/>
      </p:nvGrpSpPr>
      <p:grpSpPr>
        <a:xfrm>
          <a:off x="0" y="0"/>
          <a:ext cx="0" cy="0"/>
          <a:chOff x="0" y="0"/>
          <a:chExt cx="0" cy="0"/>
        </a:xfrm>
      </p:grpSpPr>
      <p:sp>
        <p:nvSpPr>
          <p:cNvPr id="1048998" name="Title 1"/>
          <p:cNvSpPr>
            <a:spLocks noGrp="1"/>
          </p:cNvSpPr>
          <p:nvPr>
            <p:ph type="title"/>
          </p:nvPr>
        </p:nvSpPr>
        <p:spPr>
          <a:xfrm>
            <a:off x="508001" y="2025651"/>
            <a:ext cx="6447501" cy="1369936"/>
          </a:xfrm>
        </p:spPr>
        <p:txBody>
          <a:bodyPr anchor="b"/>
          <a:lstStyle>
            <a:lvl1pPr algn="l">
              <a:defRPr b="0" cap="none" sz="3000"/>
            </a:lvl1pPr>
          </a:lstStyle>
          <a:p>
            <a:r>
              <a:rPr lang="en-US"/>
              <a:t>Click to edit Master title style</a:t>
            </a:r>
            <a:endParaRPr dirty="0" lang="en-US"/>
          </a:p>
        </p:txBody>
      </p:sp>
      <p:sp>
        <p:nvSpPr>
          <p:cNvPr id="1048999" name="Text Placeholder 2"/>
          <p:cNvSpPr>
            <a:spLocks noGrp="1"/>
          </p:cNvSpPr>
          <p:nvPr>
            <p:ph type="body" idx="1"/>
          </p:nvPr>
        </p:nvSpPr>
        <p:spPr>
          <a:xfrm>
            <a:off x="508001" y="3395586"/>
            <a:ext cx="6447501" cy="645300"/>
          </a:xfrm>
        </p:spPr>
        <p:txBody>
          <a:bodyPr anchor="t"/>
          <a:lstStyle>
            <a:lvl1pPr algn="l" indent="0" marL="0">
              <a:buNone/>
              <a:defRPr sz="1500">
                <a:solidFill>
                  <a:schemeClr val="tx1">
                    <a:lumMod val="50000"/>
                    <a:lumOff val="50000"/>
                  </a:schemeClr>
                </a:solidFill>
              </a:defRPr>
            </a:lvl1pPr>
            <a:lvl2pPr indent="0" marL="342900">
              <a:buNone/>
              <a:defRPr sz="1350">
                <a:solidFill>
                  <a:schemeClr val="tx1">
                    <a:tint val="75000"/>
                  </a:schemeClr>
                </a:solidFill>
              </a:defRPr>
            </a:lvl2pPr>
            <a:lvl3pPr indent="0" marL="685800">
              <a:buNone/>
              <a:defRPr sz="1200">
                <a:solidFill>
                  <a:schemeClr val="tx1">
                    <a:tint val="75000"/>
                  </a:schemeClr>
                </a:solidFill>
              </a:defRPr>
            </a:lvl3pPr>
            <a:lvl4pPr indent="0" marL="1028700">
              <a:buNone/>
              <a:defRPr sz="1050">
                <a:solidFill>
                  <a:schemeClr val="tx1">
                    <a:tint val="75000"/>
                  </a:schemeClr>
                </a:solidFill>
              </a:defRPr>
            </a:lvl4pPr>
            <a:lvl5pPr indent="0" marL="1371600">
              <a:buNone/>
              <a:defRPr sz="1050">
                <a:solidFill>
                  <a:schemeClr val="tx1">
                    <a:tint val="75000"/>
                  </a:schemeClr>
                </a:solidFill>
              </a:defRPr>
            </a:lvl5pPr>
            <a:lvl6pPr indent="0" marL="1714500">
              <a:buNone/>
              <a:defRPr sz="1050">
                <a:solidFill>
                  <a:schemeClr val="tx1">
                    <a:tint val="75000"/>
                  </a:schemeClr>
                </a:solidFill>
              </a:defRPr>
            </a:lvl6pPr>
            <a:lvl7pPr indent="0" marL="2057400">
              <a:buNone/>
              <a:defRPr sz="1050">
                <a:solidFill>
                  <a:schemeClr val="tx1">
                    <a:tint val="75000"/>
                  </a:schemeClr>
                </a:solidFill>
              </a:defRPr>
            </a:lvl7pPr>
            <a:lvl8pPr indent="0" marL="2400300">
              <a:buNone/>
              <a:defRPr sz="1050">
                <a:solidFill>
                  <a:schemeClr val="tx1">
                    <a:tint val="75000"/>
                  </a:schemeClr>
                </a:solidFill>
              </a:defRPr>
            </a:lvl8pPr>
            <a:lvl9pPr indent="0" marL="2743200">
              <a:buNone/>
              <a:defRPr sz="1050">
                <a:solidFill>
                  <a:schemeClr val="tx1">
                    <a:tint val="75000"/>
                  </a:schemeClr>
                </a:solidFill>
              </a:defRPr>
            </a:lvl9pPr>
          </a:lstStyle>
          <a:p>
            <a:pPr lvl="0"/>
            <a:r>
              <a:rPr lang="en-US"/>
              <a:t>Click to edit Master text styles</a:t>
            </a:r>
          </a:p>
        </p:txBody>
      </p:sp>
      <p:sp>
        <p:nvSpPr>
          <p:cNvPr id="1049000" name="Date Placeholder 3"/>
          <p:cNvSpPr>
            <a:spLocks noGrp="1"/>
          </p:cNvSpPr>
          <p:nvPr>
            <p:ph type="dt" sz="half" idx="10"/>
          </p:nvPr>
        </p:nvSpPr>
        <p:spPr/>
        <p:txBody>
          <a:bodyPr/>
          <a:p>
            <a:fld id="{B61BEF0D-F0BB-DE4B-95CE-6DB70DBA9567}" type="datetimeFigureOut">
              <a:rPr dirty="0" lang="en-US"/>
              <a:t>6/19/2019</a:t>
            </a:fld>
            <a:endParaRPr dirty="0" lang="en-US"/>
          </a:p>
        </p:txBody>
      </p:sp>
      <p:sp>
        <p:nvSpPr>
          <p:cNvPr id="1049001" name="Footer Placeholder 4"/>
          <p:cNvSpPr>
            <a:spLocks noGrp="1"/>
          </p:cNvSpPr>
          <p:nvPr>
            <p:ph type="ftr" sz="quarter" idx="11"/>
          </p:nvPr>
        </p:nvSpPr>
        <p:spPr/>
        <p:txBody>
          <a:bodyPr/>
          <a:p>
            <a:endParaRPr dirty="0" lang="en-US"/>
          </a:p>
        </p:txBody>
      </p:sp>
      <p:sp>
        <p:nvSpPr>
          <p:cNvPr id="1049002" name="Slide Number Placeholder 5"/>
          <p:cNvSpPr>
            <a:spLocks noGrp="1"/>
          </p:cNvSpPr>
          <p:nvPr>
            <p:ph type="sldNum" sz="quarter" idx="12"/>
          </p:nvPr>
        </p:nvSpPr>
        <p:spPr/>
        <p:txBody>
          <a:bodyPr/>
          <a:p>
            <a:fld id="{D57F1E4F-1CFF-5643-939E-217C01CDF565}" type="slidenum">
              <a:rPr dirty="0" lang="en-US"/>
              <a:t>‹#›</a:t>
            </a:fld>
            <a:endParaRPr dirty="0"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152" name=""/>
        <p:cNvGrpSpPr/>
        <p:nvPr/>
      </p:nvGrpSpPr>
      <p:grpSpPr>
        <a:xfrm>
          <a:off x="0" y="0"/>
          <a:ext cx="0" cy="0"/>
          <a:chOff x="0" y="0"/>
          <a:chExt cx="0" cy="0"/>
        </a:xfrm>
      </p:grpSpPr>
      <p:sp>
        <p:nvSpPr>
          <p:cNvPr id="1048722" name="Title 1"/>
          <p:cNvSpPr>
            <a:spLocks noGrp="1"/>
          </p:cNvSpPr>
          <p:nvPr>
            <p:ph type="title"/>
          </p:nvPr>
        </p:nvSpPr>
        <p:spPr/>
        <p:txBody>
          <a:bodyPr/>
          <a:p>
            <a:r>
              <a:rPr lang="en-US"/>
              <a:t>Click to edit Master title style</a:t>
            </a:r>
            <a:endParaRPr dirty="0" lang="en-US"/>
          </a:p>
        </p:txBody>
      </p:sp>
      <p:sp>
        <p:nvSpPr>
          <p:cNvPr id="1048723" name="Content Placeholder 2"/>
          <p:cNvSpPr>
            <a:spLocks noGrp="1"/>
          </p:cNvSpPr>
          <p:nvPr>
            <p:ph sz="half" idx="1"/>
          </p:nvPr>
        </p:nvSpPr>
        <p:spPr>
          <a:xfrm>
            <a:off x="508001" y="1620442"/>
            <a:ext cx="3138026" cy="2910579"/>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724" name="Content Placeholder 3"/>
          <p:cNvSpPr>
            <a:spLocks noGrp="1"/>
          </p:cNvSpPr>
          <p:nvPr>
            <p:ph sz="half" idx="2"/>
          </p:nvPr>
        </p:nvSpPr>
        <p:spPr>
          <a:xfrm>
            <a:off x="3817477" y="1620442"/>
            <a:ext cx="3138026" cy="2910580"/>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725" name="Date Placeholder 4"/>
          <p:cNvSpPr>
            <a:spLocks noGrp="1"/>
          </p:cNvSpPr>
          <p:nvPr>
            <p:ph type="dt" sz="half" idx="10"/>
          </p:nvPr>
        </p:nvSpPr>
        <p:spPr/>
        <p:txBody>
          <a:bodyPr/>
          <a:p>
            <a:fld id="{EB712588-04B1-427B-82EE-E8DB90309F08}" type="datetimeFigureOut">
              <a:rPr dirty="0" lang="en-US"/>
              <a:t>6/19/2019</a:t>
            </a:fld>
            <a:endParaRPr dirty="0" lang="en-US"/>
          </a:p>
        </p:txBody>
      </p:sp>
      <p:sp>
        <p:nvSpPr>
          <p:cNvPr id="1048726" name="Footer Placeholder 5"/>
          <p:cNvSpPr>
            <a:spLocks noGrp="1"/>
          </p:cNvSpPr>
          <p:nvPr>
            <p:ph type="ftr" sz="quarter" idx="11"/>
          </p:nvPr>
        </p:nvSpPr>
        <p:spPr/>
        <p:txBody>
          <a:bodyPr/>
          <a:p>
            <a:endParaRPr dirty="0" lang="en-US"/>
          </a:p>
        </p:txBody>
      </p:sp>
      <p:sp>
        <p:nvSpPr>
          <p:cNvPr id="1048727" name="Slide Number Placeholder 6"/>
          <p:cNvSpPr>
            <a:spLocks noGrp="1"/>
          </p:cNvSpPr>
          <p:nvPr>
            <p:ph type="sldNum" sz="quarter" idx="12"/>
          </p:nvPr>
        </p:nvSpPr>
        <p:spPr/>
        <p:txBody>
          <a:bodyPr/>
          <a:p>
            <a:fld id="{6FF9F0C5-380F-41C2-899A-BAC0F0927E16}" type="slidenum">
              <a:rPr dirty="0" lang="en-US"/>
              <a:t>‹#›</a:t>
            </a:fld>
            <a:endParaRPr dirty="0"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280" name=""/>
        <p:cNvGrpSpPr/>
        <p:nvPr/>
      </p:nvGrpSpPr>
      <p:grpSpPr>
        <a:xfrm>
          <a:off x="0" y="0"/>
          <a:ext cx="0" cy="0"/>
          <a:chOff x="0" y="0"/>
          <a:chExt cx="0" cy="0"/>
        </a:xfrm>
      </p:grpSpPr>
      <p:sp>
        <p:nvSpPr>
          <p:cNvPr id="1049003" name="Title 1"/>
          <p:cNvSpPr>
            <a:spLocks noGrp="1"/>
          </p:cNvSpPr>
          <p:nvPr>
            <p:ph type="title"/>
          </p:nvPr>
        </p:nvSpPr>
        <p:spPr/>
        <p:txBody>
          <a:bodyPr/>
          <a:p>
            <a:r>
              <a:rPr lang="en-US"/>
              <a:t>Click to edit Master title style</a:t>
            </a:r>
            <a:endParaRPr dirty="0" lang="en-US"/>
          </a:p>
        </p:txBody>
      </p:sp>
      <p:sp>
        <p:nvSpPr>
          <p:cNvPr id="1049004" name="Text Placeholder 2"/>
          <p:cNvSpPr>
            <a:spLocks noGrp="1"/>
          </p:cNvSpPr>
          <p:nvPr>
            <p:ph type="body" idx="1"/>
          </p:nvPr>
        </p:nvSpPr>
        <p:spPr>
          <a:xfrm>
            <a:off x="506809" y="1620737"/>
            <a:ext cx="3139217" cy="432197"/>
          </a:xfrm>
        </p:spPr>
        <p:txBody>
          <a:bodyPr anchor="b">
            <a:noAutofit/>
          </a:bodyPr>
          <a:lstStyle>
            <a:lvl1pPr indent="0" marL="0">
              <a:buNone/>
              <a:defRPr b="0" sz="1800"/>
            </a:lvl1pPr>
            <a:lvl2pPr indent="0" marL="342900">
              <a:buNone/>
              <a:defRPr b="1" sz="1500"/>
            </a:lvl2pPr>
            <a:lvl3pPr indent="0" marL="685800">
              <a:buNone/>
              <a:defRPr b="1" sz="1350"/>
            </a:lvl3pPr>
            <a:lvl4pPr indent="0" marL="1028700">
              <a:buNone/>
              <a:defRPr b="1" sz="1200"/>
            </a:lvl4pPr>
            <a:lvl5pPr indent="0" marL="1371600">
              <a:buNone/>
              <a:defRPr b="1" sz="1200"/>
            </a:lvl5pPr>
            <a:lvl6pPr indent="0" marL="1714500">
              <a:buNone/>
              <a:defRPr b="1" sz="1200"/>
            </a:lvl6pPr>
            <a:lvl7pPr indent="0" marL="2057400">
              <a:buNone/>
              <a:defRPr b="1" sz="1200"/>
            </a:lvl7pPr>
            <a:lvl8pPr indent="0" marL="2400300">
              <a:buNone/>
              <a:defRPr b="1" sz="1200"/>
            </a:lvl8pPr>
            <a:lvl9pPr indent="0" marL="2743200">
              <a:buNone/>
              <a:defRPr b="1" sz="1200"/>
            </a:lvl9pPr>
          </a:lstStyle>
          <a:p>
            <a:pPr lvl="0"/>
            <a:r>
              <a:rPr lang="en-US"/>
              <a:t>Click to edit Master text styles</a:t>
            </a:r>
          </a:p>
        </p:txBody>
      </p:sp>
      <p:sp>
        <p:nvSpPr>
          <p:cNvPr id="1049005" name="Content Placeholder 3"/>
          <p:cNvSpPr>
            <a:spLocks noGrp="1"/>
          </p:cNvSpPr>
          <p:nvPr>
            <p:ph sz="half" idx="2"/>
          </p:nvPr>
        </p:nvSpPr>
        <p:spPr>
          <a:xfrm>
            <a:off x="506809" y="2052934"/>
            <a:ext cx="3139217" cy="2478088"/>
          </a:xfrm>
        </p:spPr>
        <p:txBody>
          <a:bodyPr>
            <a:normAutofit/>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9006" name="Text Placeholder 4"/>
          <p:cNvSpPr>
            <a:spLocks noGrp="1"/>
          </p:cNvSpPr>
          <p:nvPr>
            <p:ph type="body" sz="quarter" idx="3"/>
          </p:nvPr>
        </p:nvSpPr>
        <p:spPr>
          <a:xfrm>
            <a:off x="3816287" y="1620737"/>
            <a:ext cx="3139214" cy="432197"/>
          </a:xfrm>
        </p:spPr>
        <p:txBody>
          <a:bodyPr anchor="b">
            <a:noAutofit/>
          </a:bodyPr>
          <a:lstStyle>
            <a:lvl1pPr indent="0" marL="0">
              <a:buNone/>
              <a:defRPr b="0" sz="1800"/>
            </a:lvl1pPr>
            <a:lvl2pPr indent="0" marL="342900">
              <a:buNone/>
              <a:defRPr b="1" sz="1500"/>
            </a:lvl2pPr>
            <a:lvl3pPr indent="0" marL="685800">
              <a:buNone/>
              <a:defRPr b="1" sz="1350"/>
            </a:lvl3pPr>
            <a:lvl4pPr indent="0" marL="1028700">
              <a:buNone/>
              <a:defRPr b="1" sz="1200"/>
            </a:lvl4pPr>
            <a:lvl5pPr indent="0" marL="1371600">
              <a:buNone/>
              <a:defRPr b="1" sz="1200"/>
            </a:lvl5pPr>
            <a:lvl6pPr indent="0" marL="1714500">
              <a:buNone/>
              <a:defRPr b="1" sz="1200"/>
            </a:lvl6pPr>
            <a:lvl7pPr indent="0" marL="2057400">
              <a:buNone/>
              <a:defRPr b="1" sz="1200"/>
            </a:lvl7pPr>
            <a:lvl8pPr indent="0" marL="2400300">
              <a:buNone/>
              <a:defRPr b="1" sz="1200"/>
            </a:lvl8pPr>
            <a:lvl9pPr indent="0" marL="2743200">
              <a:buNone/>
              <a:defRPr b="1" sz="1200"/>
            </a:lvl9pPr>
          </a:lstStyle>
          <a:p>
            <a:pPr lvl="0"/>
            <a:r>
              <a:rPr lang="en-US"/>
              <a:t>Click to edit Master text styles</a:t>
            </a:r>
          </a:p>
        </p:txBody>
      </p:sp>
      <p:sp>
        <p:nvSpPr>
          <p:cNvPr id="1049007" name="Content Placeholder 5"/>
          <p:cNvSpPr>
            <a:spLocks noGrp="1"/>
          </p:cNvSpPr>
          <p:nvPr>
            <p:ph sz="quarter" idx="4"/>
          </p:nvPr>
        </p:nvSpPr>
        <p:spPr>
          <a:xfrm>
            <a:off x="3816288" y="2052934"/>
            <a:ext cx="3139213" cy="2478088"/>
          </a:xfrm>
        </p:spPr>
        <p:txBody>
          <a:bodyPr>
            <a:normAutofit/>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9008" name="Date Placeholder 6"/>
          <p:cNvSpPr>
            <a:spLocks noGrp="1"/>
          </p:cNvSpPr>
          <p:nvPr>
            <p:ph type="dt" sz="half" idx="10"/>
          </p:nvPr>
        </p:nvSpPr>
        <p:spPr/>
        <p:txBody>
          <a:bodyPr/>
          <a:p>
            <a:fld id="{B61BEF0D-F0BB-DE4B-95CE-6DB70DBA9567}" type="datetimeFigureOut">
              <a:rPr dirty="0" lang="en-US"/>
              <a:t>6/19/2019</a:t>
            </a:fld>
            <a:endParaRPr dirty="0" lang="en-US"/>
          </a:p>
        </p:txBody>
      </p:sp>
      <p:sp>
        <p:nvSpPr>
          <p:cNvPr id="1049009" name="Footer Placeholder 7"/>
          <p:cNvSpPr>
            <a:spLocks noGrp="1"/>
          </p:cNvSpPr>
          <p:nvPr>
            <p:ph type="ftr" sz="quarter" idx="11"/>
          </p:nvPr>
        </p:nvSpPr>
        <p:spPr/>
        <p:txBody>
          <a:bodyPr/>
          <a:p>
            <a:endParaRPr dirty="0" lang="en-US"/>
          </a:p>
        </p:txBody>
      </p:sp>
      <p:sp>
        <p:nvSpPr>
          <p:cNvPr id="1049010" name="Slide Number Placeholder 8"/>
          <p:cNvSpPr>
            <a:spLocks noGrp="1"/>
          </p:cNvSpPr>
          <p:nvPr>
            <p:ph type="sldNum" sz="quarter" idx="12"/>
          </p:nvPr>
        </p:nvSpPr>
        <p:spPr/>
        <p:txBody>
          <a:bodyPr/>
          <a:p>
            <a:fld id="{D57F1E4F-1CFF-5643-939E-217C01CDF565}" type="slidenum">
              <a:rPr dirty="0" lang="en-US"/>
              <a:t>‹#›</a:t>
            </a:fld>
            <a:endParaRPr dirty="0"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285" name=""/>
        <p:cNvGrpSpPr/>
        <p:nvPr/>
      </p:nvGrpSpPr>
      <p:grpSpPr>
        <a:xfrm>
          <a:off x="0" y="0"/>
          <a:ext cx="0" cy="0"/>
          <a:chOff x="0" y="0"/>
          <a:chExt cx="0" cy="0"/>
        </a:xfrm>
      </p:grpSpPr>
      <p:sp>
        <p:nvSpPr>
          <p:cNvPr id="1049035" name="Title 1"/>
          <p:cNvSpPr>
            <a:spLocks noGrp="1"/>
          </p:cNvSpPr>
          <p:nvPr>
            <p:ph type="title"/>
          </p:nvPr>
        </p:nvSpPr>
        <p:spPr>
          <a:xfrm>
            <a:off x="508001" y="457200"/>
            <a:ext cx="6447501" cy="990600"/>
          </a:xfrm>
        </p:spPr>
        <p:txBody>
          <a:bodyPr/>
          <a:p>
            <a:r>
              <a:rPr lang="en-US"/>
              <a:t>Click to edit Master title style</a:t>
            </a:r>
            <a:endParaRPr dirty="0" lang="en-US"/>
          </a:p>
        </p:txBody>
      </p:sp>
      <p:sp>
        <p:nvSpPr>
          <p:cNvPr id="1049036" name="Date Placeholder 2"/>
          <p:cNvSpPr>
            <a:spLocks noGrp="1"/>
          </p:cNvSpPr>
          <p:nvPr>
            <p:ph type="dt" sz="half" idx="10"/>
          </p:nvPr>
        </p:nvSpPr>
        <p:spPr/>
        <p:txBody>
          <a:bodyPr/>
          <a:p>
            <a:fld id="{B61BEF0D-F0BB-DE4B-95CE-6DB70DBA9567}" type="datetimeFigureOut">
              <a:rPr dirty="0" lang="en-US"/>
              <a:t>6/19/2019</a:t>
            </a:fld>
            <a:endParaRPr dirty="0" lang="en-US"/>
          </a:p>
        </p:txBody>
      </p:sp>
      <p:sp>
        <p:nvSpPr>
          <p:cNvPr id="1049037" name="Footer Placeholder 3"/>
          <p:cNvSpPr>
            <a:spLocks noGrp="1"/>
          </p:cNvSpPr>
          <p:nvPr>
            <p:ph type="ftr" sz="quarter" idx="11"/>
          </p:nvPr>
        </p:nvSpPr>
        <p:spPr/>
        <p:txBody>
          <a:bodyPr/>
          <a:p>
            <a:endParaRPr dirty="0" lang="en-US"/>
          </a:p>
        </p:txBody>
      </p:sp>
      <p:sp>
        <p:nvSpPr>
          <p:cNvPr id="1049038" name="Slide Number Placeholder 4"/>
          <p:cNvSpPr>
            <a:spLocks noGrp="1"/>
          </p:cNvSpPr>
          <p:nvPr>
            <p:ph type="sldNum" sz="quarter" idx="12"/>
          </p:nvPr>
        </p:nvSpPr>
        <p:spPr/>
        <p:txBody>
          <a:bodyPr/>
          <a:p>
            <a:fld id="{D57F1E4F-1CFF-5643-939E-217C01CDF565}" type="slidenum">
              <a:rPr dirty="0" lang="en-US"/>
              <a:t>‹#›</a:t>
            </a:fld>
            <a:endParaRPr dirty="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asic Layout">
    <p:bg>
      <p:bgPr>
        <a:blipFill rotWithShape="1" dpi="0">
          <a:blip xmlns:r="http://schemas.openxmlformats.org/officeDocument/2006/relationships" r:embed="rId1" cstate="print">
            <a:lum/>
          </a:blip>
          <a:srcRect/>
          <a:stretch>
            <a:fillRect/>
          </a:stretch>
        </a:blipFill>
      </p:bgPr>
    </p:bg>
    <p:spTree>
      <p:nvGrpSpPr>
        <p:cNvPr id="263" name=""/>
        <p:cNvGrpSpPr/>
        <p:nvPr/>
      </p:nvGrpSpPr>
      <p:grpSpPr>
        <a:xfrm>
          <a:off x="0" y="0"/>
          <a:ext cx="0" cy="0"/>
          <a:chOff x="0" y="0"/>
          <a:chExt cx="0" cy="0"/>
        </a:xfrm>
      </p:grpSpPr>
      <p:sp>
        <p:nvSpPr>
          <p:cNvPr id="1048934" name="Text Placeholder 9"/>
          <p:cNvSpPr>
            <a:spLocks noGrp="1"/>
          </p:cNvSpPr>
          <p:nvPr>
            <p:ph type="body" sz="quarter" idx="10" hasCustomPrompt="1"/>
          </p:nvPr>
        </p:nvSpPr>
        <p:spPr>
          <a:xfrm>
            <a:off x="1691680" y="123478"/>
            <a:ext cx="7452320" cy="576064"/>
          </a:xfrm>
          <a:prstGeom prst="rect"/>
        </p:spPr>
        <p:txBody>
          <a:bodyPr anchor="ctr"/>
          <a:lstStyle>
            <a:lvl1pPr algn="l" indent="0" marL="0">
              <a:buNone/>
              <a:defRPr baseline="0" b="0" sz="3600">
                <a:solidFill>
                  <a:schemeClr val="tx1">
                    <a:lumMod val="75000"/>
                    <a:lumOff val="25000"/>
                  </a:schemeClr>
                </a:solidFill>
                <a:latin typeface="+mj-lt"/>
                <a:cs typeface="Arial" pitchFamily="34" charset="0"/>
              </a:defRPr>
            </a:lvl1pPr>
          </a:lstStyle>
          <a:p>
            <a:pPr lvl="0"/>
            <a:r>
              <a:rPr altLang="ko-KR" dirty="0" lang="en-US"/>
              <a:t>BASIC LAYOUT</a:t>
            </a:r>
          </a:p>
        </p:txBody>
      </p:sp>
      <p:sp>
        <p:nvSpPr>
          <p:cNvPr id="1048935" name="Text Placeholder 9"/>
          <p:cNvSpPr>
            <a:spLocks noGrp="1"/>
          </p:cNvSpPr>
          <p:nvPr>
            <p:ph type="body" sz="quarter" idx="11" hasCustomPrompt="1"/>
          </p:nvPr>
        </p:nvSpPr>
        <p:spPr>
          <a:xfrm>
            <a:off x="1691680" y="699542"/>
            <a:ext cx="7452320" cy="288032"/>
          </a:xfrm>
          <a:prstGeom prst="rect"/>
        </p:spPr>
        <p:txBody>
          <a:bodyPr anchor="ctr"/>
          <a:lstStyle>
            <a:lvl1pPr algn="l" indent="0" marL="0">
              <a:buNone/>
              <a:defRPr baseline="0" b="0" sz="1400">
                <a:solidFill>
                  <a:schemeClr val="tx1">
                    <a:lumMod val="75000"/>
                    <a:lumOff val="25000"/>
                  </a:schemeClr>
                </a:solidFill>
                <a:latin typeface="+mn-lt"/>
                <a:cs typeface="Arial" pitchFamily="34" charset="0"/>
              </a:defRPr>
            </a:lvl1pPr>
          </a:lstStyle>
          <a:p>
            <a:pPr lvl="0"/>
            <a:r>
              <a:rPr altLang="ko-KR" dirty="0" lang="en-US"/>
              <a:t>Insert the title of your subtitle Here</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147" name=""/>
        <p:cNvGrpSpPr/>
        <p:nvPr/>
      </p:nvGrpSpPr>
      <p:grpSpPr>
        <a:xfrm>
          <a:off x="0" y="0"/>
          <a:ext cx="0" cy="0"/>
          <a:chOff x="0" y="0"/>
          <a:chExt cx="0" cy="0"/>
        </a:xfrm>
      </p:grpSpPr>
      <p:sp>
        <p:nvSpPr>
          <p:cNvPr id="1048688" name="Date Placeholder 1"/>
          <p:cNvSpPr>
            <a:spLocks noGrp="1"/>
          </p:cNvSpPr>
          <p:nvPr>
            <p:ph type="dt" sz="half" idx="10"/>
          </p:nvPr>
        </p:nvSpPr>
        <p:spPr/>
        <p:txBody>
          <a:bodyPr/>
          <a:p>
            <a:fld id="{9594B2F8-D53E-4D7E-AEE4-5A0B2B1D2DAD}" type="datetimeFigureOut">
              <a:rPr lang="en-US" smtClean="0"/>
              <a:t>6/19/2019</a:t>
            </a:fld>
            <a:endParaRPr lang="en-US"/>
          </a:p>
        </p:txBody>
      </p:sp>
      <p:sp>
        <p:nvSpPr>
          <p:cNvPr id="1048689" name="Footer Placeholder 2"/>
          <p:cNvSpPr>
            <a:spLocks noGrp="1"/>
          </p:cNvSpPr>
          <p:nvPr>
            <p:ph type="ftr" sz="quarter" idx="11"/>
          </p:nvPr>
        </p:nvSpPr>
        <p:spPr/>
        <p:txBody>
          <a:bodyPr/>
          <a:p>
            <a:endParaRPr lang="en-US"/>
          </a:p>
        </p:txBody>
      </p:sp>
      <p:sp>
        <p:nvSpPr>
          <p:cNvPr id="1048690" name="Slide Number Placeholder 3"/>
          <p:cNvSpPr>
            <a:spLocks noGrp="1"/>
          </p:cNvSpPr>
          <p:nvPr>
            <p:ph type="sldNum" sz="quarter" idx="12"/>
          </p:nvPr>
        </p:nvSpPr>
        <p:spPr/>
        <p:txBody>
          <a:bodyPr/>
          <a:p>
            <a:fld id="{FA338AF0-2C98-4F59-B06F-12AF74AF7A9E}" type="slidenum">
              <a:rPr lang="en-US" smtClean="0"/>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281" name=""/>
        <p:cNvGrpSpPr/>
        <p:nvPr/>
      </p:nvGrpSpPr>
      <p:grpSpPr>
        <a:xfrm>
          <a:off x="0" y="0"/>
          <a:ext cx="0" cy="0"/>
          <a:chOff x="0" y="0"/>
          <a:chExt cx="0" cy="0"/>
        </a:xfrm>
      </p:grpSpPr>
      <p:sp>
        <p:nvSpPr>
          <p:cNvPr id="1049011" name="Title 1"/>
          <p:cNvSpPr>
            <a:spLocks noGrp="1"/>
          </p:cNvSpPr>
          <p:nvPr>
            <p:ph type="title"/>
          </p:nvPr>
        </p:nvSpPr>
        <p:spPr>
          <a:xfrm>
            <a:off x="508001" y="1123953"/>
            <a:ext cx="2890896" cy="958850"/>
          </a:xfrm>
        </p:spPr>
        <p:txBody>
          <a:bodyPr anchor="b">
            <a:normAutofit/>
          </a:bodyPr>
          <a:lstStyle>
            <a:lvl1pPr>
              <a:defRPr sz="1500"/>
            </a:lvl1pPr>
          </a:lstStyle>
          <a:p>
            <a:r>
              <a:rPr lang="en-US"/>
              <a:t>Click to edit Master title style</a:t>
            </a:r>
            <a:endParaRPr dirty="0" lang="en-US"/>
          </a:p>
        </p:txBody>
      </p:sp>
      <p:sp>
        <p:nvSpPr>
          <p:cNvPr id="1049012" name="Content Placeholder 2"/>
          <p:cNvSpPr>
            <a:spLocks noGrp="1"/>
          </p:cNvSpPr>
          <p:nvPr>
            <p:ph idx="1"/>
          </p:nvPr>
        </p:nvSpPr>
        <p:spPr>
          <a:xfrm>
            <a:off x="3570346" y="386193"/>
            <a:ext cx="3385156" cy="4144828"/>
          </a:xfrm>
        </p:spPr>
        <p:txBody>
          <a:bodyPr>
            <a:normAutofit/>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9013" name="Text Placeholder 3"/>
          <p:cNvSpPr>
            <a:spLocks noGrp="1"/>
          </p:cNvSpPr>
          <p:nvPr>
            <p:ph type="body" sz="half" idx="2"/>
          </p:nvPr>
        </p:nvSpPr>
        <p:spPr>
          <a:xfrm>
            <a:off x="508001" y="2082802"/>
            <a:ext cx="2890896" cy="1938337"/>
          </a:xfrm>
        </p:spPr>
        <p:txBody>
          <a:bodyPr>
            <a:normAutofit/>
          </a:bodyPr>
          <a:lstStyle>
            <a:lvl1pPr indent="0" marL="0">
              <a:buNone/>
              <a:defRPr sz="1050"/>
            </a:lvl1pPr>
            <a:lvl2pPr indent="0" marL="342797">
              <a:buNone/>
              <a:defRPr sz="1050"/>
            </a:lvl2pPr>
            <a:lvl3pPr indent="0" marL="685595">
              <a:buNone/>
              <a:defRPr sz="900"/>
            </a:lvl3pPr>
            <a:lvl4pPr indent="0" marL="1028392">
              <a:buNone/>
              <a:defRPr sz="750"/>
            </a:lvl4pPr>
            <a:lvl5pPr indent="0" marL="1371188">
              <a:buNone/>
              <a:defRPr sz="750"/>
            </a:lvl5pPr>
            <a:lvl6pPr indent="0" marL="1713986">
              <a:buNone/>
              <a:defRPr sz="750"/>
            </a:lvl6pPr>
            <a:lvl7pPr indent="0" marL="2056783">
              <a:buNone/>
              <a:defRPr sz="750"/>
            </a:lvl7pPr>
            <a:lvl8pPr indent="0" marL="2399580">
              <a:buNone/>
              <a:defRPr sz="750"/>
            </a:lvl8pPr>
            <a:lvl9pPr indent="0" marL="2742377">
              <a:buNone/>
              <a:defRPr sz="750"/>
            </a:lvl9pPr>
          </a:lstStyle>
          <a:p>
            <a:pPr lvl="0"/>
            <a:r>
              <a:rPr lang="en-US"/>
              <a:t>Click to edit Master text styles</a:t>
            </a:r>
          </a:p>
        </p:txBody>
      </p:sp>
      <p:sp>
        <p:nvSpPr>
          <p:cNvPr id="1049014" name="Date Placeholder 4"/>
          <p:cNvSpPr>
            <a:spLocks noGrp="1"/>
          </p:cNvSpPr>
          <p:nvPr>
            <p:ph type="dt" sz="half" idx="10"/>
          </p:nvPr>
        </p:nvSpPr>
        <p:spPr/>
        <p:txBody>
          <a:bodyPr/>
          <a:p>
            <a:fld id="{42A54C80-263E-416B-A8E0-580EDEADCBDC}" type="datetimeFigureOut">
              <a:rPr dirty="0" lang="en-US"/>
              <a:t>6/19/2019</a:t>
            </a:fld>
            <a:endParaRPr dirty="0" lang="en-US"/>
          </a:p>
        </p:txBody>
      </p:sp>
      <p:sp>
        <p:nvSpPr>
          <p:cNvPr id="1049015" name="Footer Placeholder 5"/>
          <p:cNvSpPr>
            <a:spLocks noGrp="1"/>
          </p:cNvSpPr>
          <p:nvPr>
            <p:ph type="ftr" sz="quarter" idx="11"/>
          </p:nvPr>
        </p:nvSpPr>
        <p:spPr/>
        <p:txBody>
          <a:bodyPr/>
          <a:p>
            <a:endParaRPr dirty="0" lang="en-US"/>
          </a:p>
        </p:txBody>
      </p:sp>
      <p:sp>
        <p:nvSpPr>
          <p:cNvPr id="1049016" name="Slide Number Placeholder 6"/>
          <p:cNvSpPr>
            <a:spLocks noGrp="1"/>
          </p:cNvSpPr>
          <p:nvPr>
            <p:ph type="sldNum" sz="quarter" idx="12"/>
          </p:nvPr>
        </p:nvSpPr>
        <p:spPr/>
        <p:txBody>
          <a:bodyPr/>
          <a:p>
            <a:fld id="{519954A3-9DFD-4C44-94BA-B95130A3BA1C}" type="slidenum">
              <a:rPr dirty="0" lang="en-US"/>
              <a:t>‹#›</a:t>
            </a:fld>
            <a:endParaRPr dirty="0"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274" name=""/>
        <p:cNvGrpSpPr/>
        <p:nvPr/>
      </p:nvGrpSpPr>
      <p:grpSpPr>
        <a:xfrm>
          <a:off x="0" y="0"/>
          <a:ext cx="0" cy="0"/>
          <a:chOff x="0" y="0"/>
          <a:chExt cx="0" cy="0"/>
        </a:xfrm>
      </p:grpSpPr>
      <p:sp>
        <p:nvSpPr>
          <p:cNvPr id="1048968" name="Title 1"/>
          <p:cNvSpPr>
            <a:spLocks noGrp="1"/>
          </p:cNvSpPr>
          <p:nvPr>
            <p:ph type="title"/>
          </p:nvPr>
        </p:nvSpPr>
        <p:spPr>
          <a:xfrm>
            <a:off x="508001" y="3600450"/>
            <a:ext cx="6447500" cy="425054"/>
          </a:xfrm>
        </p:spPr>
        <p:txBody>
          <a:bodyPr anchor="b">
            <a:normAutofit/>
          </a:bodyPr>
          <a:lstStyle>
            <a:lvl1pPr algn="l">
              <a:defRPr b="0" sz="1800"/>
            </a:lvl1pPr>
          </a:lstStyle>
          <a:p>
            <a:r>
              <a:rPr lang="en-US"/>
              <a:t>Click to edit Master title style</a:t>
            </a:r>
            <a:endParaRPr dirty="0" lang="en-US"/>
          </a:p>
        </p:txBody>
      </p:sp>
      <p:sp>
        <p:nvSpPr>
          <p:cNvPr id="1048969" name="Picture Placeholder 2"/>
          <p:cNvSpPr>
            <a:spLocks noChangeAspect="1" noGrp="1"/>
          </p:cNvSpPr>
          <p:nvPr>
            <p:ph type="pic" idx="1"/>
          </p:nvPr>
        </p:nvSpPr>
        <p:spPr>
          <a:xfrm>
            <a:off x="508001" y="457200"/>
            <a:ext cx="6447501" cy="2884289"/>
          </a:xfrm>
        </p:spPr>
        <p:txBody>
          <a:bodyPr anchor="t">
            <a:normAutofit/>
          </a:bodyPr>
          <a:lstStyle>
            <a:lvl1pPr algn="ctr" indent="0" marL="0">
              <a:buNone/>
              <a:defRPr sz="1200"/>
            </a:lvl1pPr>
            <a:lvl2pPr indent="0" marL="342900">
              <a:buNone/>
              <a:defRPr sz="1200"/>
            </a:lvl2pPr>
            <a:lvl3pPr indent="0" marL="685800">
              <a:buNone/>
              <a:defRPr sz="1200"/>
            </a:lvl3pPr>
            <a:lvl4pPr indent="0" marL="1028700">
              <a:buNone/>
              <a:defRPr sz="1200"/>
            </a:lvl4pPr>
            <a:lvl5pPr indent="0" marL="1371600">
              <a:buNone/>
              <a:defRPr sz="1200"/>
            </a:lvl5pPr>
            <a:lvl6pPr indent="0" marL="1714500">
              <a:buNone/>
              <a:defRPr sz="1200"/>
            </a:lvl6pPr>
            <a:lvl7pPr indent="0" marL="2057400">
              <a:buNone/>
              <a:defRPr sz="1200"/>
            </a:lvl7pPr>
            <a:lvl8pPr indent="0" marL="2400300">
              <a:buNone/>
              <a:defRPr sz="1200"/>
            </a:lvl8pPr>
            <a:lvl9pPr indent="0" marL="2743200">
              <a:buNone/>
              <a:defRPr sz="1200"/>
            </a:lvl9pPr>
          </a:lstStyle>
          <a:p>
            <a:r>
              <a:rPr lang="en-US"/>
              <a:t>Click icon to add picture</a:t>
            </a:r>
            <a:endParaRPr dirty="0" lang="en-US"/>
          </a:p>
        </p:txBody>
      </p:sp>
      <p:sp>
        <p:nvSpPr>
          <p:cNvPr id="1048970" name="Text Placeholder 3"/>
          <p:cNvSpPr>
            <a:spLocks noGrp="1"/>
          </p:cNvSpPr>
          <p:nvPr>
            <p:ph type="body" sz="half" idx="2"/>
          </p:nvPr>
        </p:nvSpPr>
        <p:spPr>
          <a:xfrm>
            <a:off x="508001" y="4025504"/>
            <a:ext cx="6447500" cy="505518"/>
          </a:xfrm>
        </p:spPr>
        <p:txBody>
          <a:bodyPr>
            <a:normAutofit/>
          </a:bodyPr>
          <a:lstStyle>
            <a:lvl1pPr indent="0" marL="0">
              <a:buNone/>
              <a:defRPr sz="900"/>
            </a:lvl1pPr>
            <a:lvl2pPr indent="0" marL="342900">
              <a:buNone/>
              <a:defRPr sz="900"/>
            </a:lvl2pPr>
            <a:lvl3pPr indent="0" marL="685800">
              <a:buNone/>
              <a:defRPr sz="750"/>
            </a:lvl3pPr>
            <a:lvl4pPr indent="0" marL="1028700">
              <a:buNone/>
              <a:defRPr sz="675"/>
            </a:lvl4pPr>
            <a:lvl5pPr indent="0" marL="1371600">
              <a:buNone/>
              <a:defRPr sz="675"/>
            </a:lvl5pPr>
            <a:lvl6pPr indent="0" marL="1714500">
              <a:buNone/>
              <a:defRPr sz="675"/>
            </a:lvl6pPr>
            <a:lvl7pPr indent="0" marL="2057400">
              <a:buNone/>
              <a:defRPr sz="675"/>
            </a:lvl7pPr>
            <a:lvl8pPr indent="0" marL="2400300">
              <a:buNone/>
              <a:defRPr sz="675"/>
            </a:lvl8pPr>
            <a:lvl9pPr indent="0" marL="2743200">
              <a:buNone/>
              <a:defRPr sz="675"/>
            </a:lvl9pPr>
          </a:lstStyle>
          <a:p>
            <a:pPr lvl="0"/>
            <a:r>
              <a:rPr lang="en-US"/>
              <a:t>Click to edit Master text styles</a:t>
            </a:r>
          </a:p>
        </p:txBody>
      </p:sp>
      <p:sp>
        <p:nvSpPr>
          <p:cNvPr id="1048971" name="Date Placeholder 4"/>
          <p:cNvSpPr>
            <a:spLocks noGrp="1"/>
          </p:cNvSpPr>
          <p:nvPr>
            <p:ph type="dt" sz="half" idx="10"/>
          </p:nvPr>
        </p:nvSpPr>
        <p:spPr/>
        <p:txBody>
          <a:bodyPr/>
          <a:p>
            <a:fld id="{B61BEF0D-F0BB-DE4B-95CE-6DB70DBA9567}" type="datetimeFigureOut">
              <a:rPr dirty="0" lang="en-US"/>
              <a:t>6/19/2019</a:t>
            </a:fld>
            <a:endParaRPr dirty="0" lang="en-US"/>
          </a:p>
        </p:txBody>
      </p:sp>
      <p:sp>
        <p:nvSpPr>
          <p:cNvPr id="1048972" name="Footer Placeholder 5"/>
          <p:cNvSpPr>
            <a:spLocks noGrp="1"/>
          </p:cNvSpPr>
          <p:nvPr>
            <p:ph type="ftr" sz="quarter" idx="11"/>
          </p:nvPr>
        </p:nvSpPr>
        <p:spPr/>
        <p:txBody>
          <a:bodyPr/>
          <a:p>
            <a:endParaRPr dirty="0" lang="en-US"/>
          </a:p>
        </p:txBody>
      </p:sp>
      <p:sp>
        <p:nvSpPr>
          <p:cNvPr id="1048973" name="Slide Number Placeholder 6"/>
          <p:cNvSpPr>
            <a:spLocks noGrp="1"/>
          </p:cNvSpPr>
          <p:nvPr>
            <p:ph type="sldNum" sz="quarter" idx="12"/>
          </p:nvPr>
        </p:nvSpPr>
        <p:spPr/>
        <p:txBody>
          <a:bodyPr/>
          <a:p>
            <a:fld id="{D57F1E4F-1CFF-5643-939E-217C01CDF565}" type="slidenum">
              <a:rPr dirty="0" lang="en-US"/>
              <a:t>‹#›</a:t>
            </a:fld>
            <a:endParaRPr dirty="0"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284" name=""/>
        <p:cNvGrpSpPr/>
        <p:nvPr/>
      </p:nvGrpSpPr>
      <p:grpSpPr>
        <a:xfrm>
          <a:off x="0" y="0"/>
          <a:ext cx="0" cy="0"/>
          <a:chOff x="0" y="0"/>
          <a:chExt cx="0" cy="0"/>
        </a:xfrm>
      </p:grpSpPr>
      <p:sp>
        <p:nvSpPr>
          <p:cNvPr id="1049030" name="Title 1"/>
          <p:cNvSpPr>
            <a:spLocks noGrp="1"/>
          </p:cNvSpPr>
          <p:nvPr>
            <p:ph type="title"/>
          </p:nvPr>
        </p:nvSpPr>
        <p:spPr>
          <a:xfrm>
            <a:off x="508001" y="457200"/>
            <a:ext cx="6447501" cy="2552700"/>
          </a:xfrm>
        </p:spPr>
        <p:txBody>
          <a:bodyPr anchor="ctr">
            <a:normAutofit/>
          </a:bodyPr>
          <a:lstStyle>
            <a:lvl1pPr algn="l">
              <a:defRPr b="0" cap="none" sz="3300"/>
            </a:lvl1pPr>
          </a:lstStyle>
          <a:p>
            <a:r>
              <a:rPr lang="en-US"/>
              <a:t>Click to edit Master title style</a:t>
            </a:r>
            <a:endParaRPr dirty="0" lang="en-US"/>
          </a:p>
        </p:txBody>
      </p:sp>
      <p:sp>
        <p:nvSpPr>
          <p:cNvPr id="1049031" name="Text Placeholder 2"/>
          <p:cNvSpPr>
            <a:spLocks noGrp="1"/>
          </p:cNvSpPr>
          <p:nvPr>
            <p:ph type="body" idx="1"/>
          </p:nvPr>
        </p:nvSpPr>
        <p:spPr>
          <a:xfrm>
            <a:off x="508001" y="3352800"/>
            <a:ext cx="6447501" cy="1178222"/>
          </a:xfrm>
        </p:spPr>
        <p:txBody>
          <a:bodyPr anchor="ctr">
            <a:normAutofit/>
          </a:bodyPr>
          <a:lstStyle>
            <a:lvl1pPr algn="l" indent="0" marL="0">
              <a:buNone/>
              <a:defRPr sz="1350">
                <a:solidFill>
                  <a:schemeClr val="tx1">
                    <a:lumMod val="75000"/>
                    <a:lumOff val="25000"/>
                  </a:schemeClr>
                </a:solidFill>
              </a:defRPr>
            </a:lvl1pPr>
            <a:lvl2pPr indent="0" marL="342900">
              <a:buNone/>
              <a:defRPr sz="1350">
                <a:solidFill>
                  <a:schemeClr val="tx1">
                    <a:tint val="75000"/>
                  </a:schemeClr>
                </a:solidFill>
              </a:defRPr>
            </a:lvl2pPr>
            <a:lvl3pPr indent="0" marL="685800">
              <a:buNone/>
              <a:defRPr sz="1200">
                <a:solidFill>
                  <a:schemeClr val="tx1">
                    <a:tint val="75000"/>
                  </a:schemeClr>
                </a:solidFill>
              </a:defRPr>
            </a:lvl3pPr>
            <a:lvl4pPr indent="0" marL="1028700">
              <a:buNone/>
              <a:defRPr sz="1050">
                <a:solidFill>
                  <a:schemeClr val="tx1">
                    <a:tint val="75000"/>
                  </a:schemeClr>
                </a:solidFill>
              </a:defRPr>
            </a:lvl4pPr>
            <a:lvl5pPr indent="0" marL="1371600">
              <a:buNone/>
              <a:defRPr sz="1050">
                <a:solidFill>
                  <a:schemeClr val="tx1">
                    <a:tint val="75000"/>
                  </a:schemeClr>
                </a:solidFill>
              </a:defRPr>
            </a:lvl5pPr>
            <a:lvl6pPr indent="0" marL="1714500">
              <a:buNone/>
              <a:defRPr sz="1050">
                <a:solidFill>
                  <a:schemeClr val="tx1">
                    <a:tint val="75000"/>
                  </a:schemeClr>
                </a:solidFill>
              </a:defRPr>
            </a:lvl6pPr>
            <a:lvl7pPr indent="0" marL="2057400">
              <a:buNone/>
              <a:defRPr sz="1050">
                <a:solidFill>
                  <a:schemeClr val="tx1">
                    <a:tint val="75000"/>
                  </a:schemeClr>
                </a:solidFill>
              </a:defRPr>
            </a:lvl7pPr>
            <a:lvl8pPr indent="0" marL="2400300">
              <a:buNone/>
              <a:defRPr sz="1050">
                <a:solidFill>
                  <a:schemeClr val="tx1">
                    <a:tint val="75000"/>
                  </a:schemeClr>
                </a:solidFill>
              </a:defRPr>
            </a:lvl8pPr>
            <a:lvl9pPr indent="0" marL="2743200">
              <a:buNone/>
              <a:defRPr sz="1050">
                <a:solidFill>
                  <a:schemeClr val="tx1">
                    <a:tint val="75000"/>
                  </a:schemeClr>
                </a:solidFill>
              </a:defRPr>
            </a:lvl9pPr>
          </a:lstStyle>
          <a:p>
            <a:pPr lvl="0"/>
            <a:r>
              <a:rPr lang="en-US"/>
              <a:t>Click to edit Master text styles</a:t>
            </a:r>
          </a:p>
        </p:txBody>
      </p:sp>
      <p:sp>
        <p:nvSpPr>
          <p:cNvPr id="1049032" name="Date Placeholder 3"/>
          <p:cNvSpPr>
            <a:spLocks noGrp="1"/>
          </p:cNvSpPr>
          <p:nvPr>
            <p:ph type="dt" sz="half" idx="10"/>
          </p:nvPr>
        </p:nvSpPr>
        <p:spPr/>
        <p:txBody>
          <a:bodyPr/>
          <a:p>
            <a:fld id="{B61BEF0D-F0BB-DE4B-95CE-6DB70DBA9567}" type="datetimeFigureOut">
              <a:rPr dirty="0" lang="en-US"/>
              <a:t>6/19/2019</a:t>
            </a:fld>
            <a:endParaRPr dirty="0" lang="en-US"/>
          </a:p>
        </p:txBody>
      </p:sp>
      <p:sp>
        <p:nvSpPr>
          <p:cNvPr id="1049033" name="Footer Placeholder 4"/>
          <p:cNvSpPr>
            <a:spLocks noGrp="1"/>
          </p:cNvSpPr>
          <p:nvPr>
            <p:ph type="ftr" sz="quarter" idx="11"/>
          </p:nvPr>
        </p:nvSpPr>
        <p:spPr/>
        <p:txBody>
          <a:bodyPr/>
          <a:p>
            <a:endParaRPr dirty="0" lang="en-US"/>
          </a:p>
        </p:txBody>
      </p:sp>
      <p:sp>
        <p:nvSpPr>
          <p:cNvPr id="1049034" name="Slide Number Placeholder 5"/>
          <p:cNvSpPr>
            <a:spLocks noGrp="1"/>
          </p:cNvSpPr>
          <p:nvPr>
            <p:ph type="sldNum" sz="quarter" idx="12"/>
          </p:nvPr>
        </p:nvSpPr>
        <p:spPr/>
        <p:txBody>
          <a:bodyPr/>
          <a:p>
            <a:fld id="{D57F1E4F-1CFF-5643-939E-217C01CDF565}" type="slidenum">
              <a:rPr dirty="0" lang="en-US"/>
              <a:t>‹#›</a:t>
            </a:fld>
            <a:endParaRPr dirty="0"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278" name=""/>
        <p:cNvGrpSpPr/>
        <p:nvPr/>
      </p:nvGrpSpPr>
      <p:grpSpPr>
        <a:xfrm>
          <a:off x="0" y="0"/>
          <a:ext cx="0" cy="0"/>
          <a:chOff x="0" y="0"/>
          <a:chExt cx="0" cy="0"/>
        </a:xfrm>
      </p:grpSpPr>
      <p:sp>
        <p:nvSpPr>
          <p:cNvPr id="1048990" name="Title 1"/>
          <p:cNvSpPr>
            <a:spLocks noGrp="1"/>
          </p:cNvSpPr>
          <p:nvPr>
            <p:ph type="title"/>
          </p:nvPr>
        </p:nvSpPr>
        <p:spPr>
          <a:xfrm>
            <a:off x="698500" y="457200"/>
            <a:ext cx="6070601" cy="2266950"/>
          </a:xfrm>
        </p:spPr>
        <p:txBody>
          <a:bodyPr anchor="ctr">
            <a:normAutofit/>
          </a:bodyPr>
          <a:lstStyle>
            <a:lvl1pPr algn="l">
              <a:defRPr b="0" cap="none" sz="3300"/>
            </a:lvl1pPr>
          </a:lstStyle>
          <a:p>
            <a:r>
              <a:rPr lang="en-US"/>
              <a:t>Click to edit Master title style</a:t>
            </a:r>
            <a:endParaRPr dirty="0" lang="en-US"/>
          </a:p>
        </p:txBody>
      </p:sp>
      <p:sp>
        <p:nvSpPr>
          <p:cNvPr id="1048991" name="Text Placeholder 9"/>
          <p:cNvSpPr>
            <a:spLocks noGrp="1"/>
          </p:cNvSpPr>
          <p:nvPr>
            <p:ph type="body" sz="quarter" idx="13"/>
          </p:nvPr>
        </p:nvSpPr>
        <p:spPr>
          <a:xfrm>
            <a:off x="1024604" y="2724150"/>
            <a:ext cx="5418393" cy="285750"/>
          </a:xfrm>
        </p:spPr>
        <p:txBody>
          <a:bodyPr anchor="ctr">
            <a:noAutofit/>
          </a:bodyPr>
          <a:lstStyle>
            <a:lvl1pPr indent="0" marL="0">
              <a:buFontTx/>
              <a:buNone/>
              <a:defRPr sz="1200">
                <a:solidFill>
                  <a:schemeClr val="tx1">
                    <a:lumMod val="50000"/>
                    <a:lumOff val="50000"/>
                  </a:schemeClr>
                </a:solidFill>
              </a:defRPr>
            </a:lvl1pPr>
            <a:lvl2pPr indent="0" marL="342900">
              <a:buFontTx/>
              <a:buNone/>
            </a:lvl2pPr>
            <a:lvl3pPr indent="0" marL="685800">
              <a:buFontTx/>
              <a:buNone/>
            </a:lvl3pPr>
            <a:lvl4pPr indent="0" marL="1028700">
              <a:buFontTx/>
              <a:buNone/>
            </a:lvl4pPr>
            <a:lvl5pPr indent="0" marL="1371600">
              <a:buFontTx/>
              <a:buNone/>
            </a:lvl5pPr>
          </a:lstStyle>
          <a:p>
            <a:pPr lvl="0"/>
            <a:r>
              <a:rPr lang="en-US"/>
              <a:t>Click to edit Master text styles</a:t>
            </a:r>
          </a:p>
        </p:txBody>
      </p:sp>
      <p:sp>
        <p:nvSpPr>
          <p:cNvPr id="1048992" name="Text Placeholder 2"/>
          <p:cNvSpPr>
            <a:spLocks noGrp="1"/>
          </p:cNvSpPr>
          <p:nvPr>
            <p:ph type="body" idx="1"/>
          </p:nvPr>
        </p:nvSpPr>
        <p:spPr>
          <a:xfrm>
            <a:off x="508001" y="3352800"/>
            <a:ext cx="6447501" cy="1178222"/>
          </a:xfrm>
        </p:spPr>
        <p:txBody>
          <a:bodyPr anchor="ctr">
            <a:normAutofit/>
          </a:bodyPr>
          <a:lstStyle>
            <a:lvl1pPr algn="l" indent="0" marL="0">
              <a:buNone/>
              <a:defRPr sz="1350">
                <a:solidFill>
                  <a:schemeClr val="tx1">
                    <a:lumMod val="75000"/>
                    <a:lumOff val="25000"/>
                  </a:schemeClr>
                </a:solidFill>
              </a:defRPr>
            </a:lvl1pPr>
            <a:lvl2pPr indent="0" marL="342900">
              <a:buNone/>
              <a:defRPr sz="1350">
                <a:solidFill>
                  <a:schemeClr val="tx1">
                    <a:tint val="75000"/>
                  </a:schemeClr>
                </a:solidFill>
              </a:defRPr>
            </a:lvl2pPr>
            <a:lvl3pPr indent="0" marL="685800">
              <a:buNone/>
              <a:defRPr sz="1200">
                <a:solidFill>
                  <a:schemeClr val="tx1">
                    <a:tint val="75000"/>
                  </a:schemeClr>
                </a:solidFill>
              </a:defRPr>
            </a:lvl3pPr>
            <a:lvl4pPr indent="0" marL="1028700">
              <a:buNone/>
              <a:defRPr sz="1050">
                <a:solidFill>
                  <a:schemeClr val="tx1">
                    <a:tint val="75000"/>
                  </a:schemeClr>
                </a:solidFill>
              </a:defRPr>
            </a:lvl4pPr>
            <a:lvl5pPr indent="0" marL="1371600">
              <a:buNone/>
              <a:defRPr sz="1050">
                <a:solidFill>
                  <a:schemeClr val="tx1">
                    <a:tint val="75000"/>
                  </a:schemeClr>
                </a:solidFill>
              </a:defRPr>
            </a:lvl5pPr>
            <a:lvl6pPr indent="0" marL="1714500">
              <a:buNone/>
              <a:defRPr sz="1050">
                <a:solidFill>
                  <a:schemeClr val="tx1">
                    <a:tint val="75000"/>
                  </a:schemeClr>
                </a:solidFill>
              </a:defRPr>
            </a:lvl6pPr>
            <a:lvl7pPr indent="0" marL="2057400">
              <a:buNone/>
              <a:defRPr sz="1050">
                <a:solidFill>
                  <a:schemeClr val="tx1">
                    <a:tint val="75000"/>
                  </a:schemeClr>
                </a:solidFill>
              </a:defRPr>
            </a:lvl7pPr>
            <a:lvl8pPr indent="0" marL="2400300">
              <a:buNone/>
              <a:defRPr sz="1050">
                <a:solidFill>
                  <a:schemeClr val="tx1">
                    <a:tint val="75000"/>
                  </a:schemeClr>
                </a:solidFill>
              </a:defRPr>
            </a:lvl8pPr>
            <a:lvl9pPr indent="0" marL="2743200">
              <a:buNone/>
              <a:defRPr sz="1050">
                <a:solidFill>
                  <a:schemeClr val="tx1">
                    <a:tint val="75000"/>
                  </a:schemeClr>
                </a:solidFill>
              </a:defRPr>
            </a:lvl9pPr>
          </a:lstStyle>
          <a:p>
            <a:pPr lvl="0"/>
            <a:r>
              <a:rPr lang="en-US"/>
              <a:t>Click to edit Master text styles</a:t>
            </a:r>
          </a:p>
        </p:txBody>
      </p:sp>
      <p:sp>
        <p:nvSpPr>
          <p:cNvPr id="1048993" name="Date Placeholder 3"/>
          <p:cNvSpPr>
            <a:spLocks noGrp="1"/>
          </p:cNvSpPr>
          <p:nvPr>
            <p:ph type="dt" sz="half" idx="10"/>
          </p:nvPr>
        </p:nvSpPr>
        <p:spPr/>
        <p:txBody>
          <a:bodyPr/>
          <a:p>
            <a:fld id="{B61BEF0D-F0BB-DE4B-95CE-6DB70DBA9567}" type="datetimeFigureOut">
              <a:rPr dirty="0" lang="en-US"/>
              <a:t>6/19/2019</a:t>
            </a:fld>
            <a:endParaRPr dirty="0" lang="en-US"/>
          </a:p>
        </p:txBody>
      </p:sp>
      <p:sp>
        <p:nvSpPr>
          <p:cNvPr id="1048994" name="Footer Placeholder 4"/>
          <p:cNvSpPr>
            <a:spLocks noGrp="1"/>
          </p:cNvSpPr>
          <p:nvPr>
            <p:ph type="ftr" sz="quarter" idx="11"/>
          </p:nvPr>
        </p:nvSpPr>
        <p:spPr/>
        <p:txBody>
          <a:bodyPr/>
          <a:p>
            <a:endParaRPr dirty="0" lang="en-US"/>
          </a:p>
        </p:txBody>
      </p:sp>
      <p:sp>
        <p:nvSpPr>
          <p:cNvPr id="1048995" name="Slide Number Placeholder 5"/>
          <p:cNvSpPr>
            <a:spLocks noGrp="1"/>
          </p:cNvSpPr>
          <p:nvPr>
            <p:ph type="sldNum" sz="quarter" idx="12"/>
          </p:nvPr>
        </p:nvSpPr>
        <p:spPr/>
        <p:txBody>
          <a:bodyPr/>
          <a:p>
            <a:fld id="{D57F1E4F-1CFF-5643-939E-217C01CDF565}" type="slidenum">
              <a:rPr dirty="0" lang="en-US"/>
              <a:t>‹#›</a:t>
            </a:fld>
            <a:endParaRPr dirty="0" lang="en-US"/>
          </a:p>
        </p:txBody>
      </p:sp>
      <p:sp>
        <p:nvSpPr>
          <p:cNvPr id="1048996" name="TextBox 19"/>
          <p:cNvSpPr txBox="1"/>
          <p:nvPr/>
        </p:nvSpPr>
        <p:spPr>
          <a:xfrm>
            <a:off x="406403" y="592784"/>
            <a:ext cx="457200" cy="438582"/>
          </a:xfrm>
          <a:prstGeom prst="rect"/>
        </p:spPr>
        <p:txBody>
          <a:bodyPr anchor="ctr" bIns="34290" lIns="68580" rIns="68580" rtlCol="0" tIns="34290" vert="horz">
            <a:noAutofit/>
          </a:bodyPr>
          <a:p>
            <a:pPr lvl="0"/>
            <a:r>
              <a:rPr baseline="0" dirty="0" sz="6000" lang="en-US">
                <a:ln w="3175" cmpd="sng">
                  <a:noFill/>
                </a:ln>
                <a:solidFill>
                  <a:schemeClr val="accent1">
                    <a:lumMod val="60000"/>
                    <a:lumOff val="40000"/>
                  </a:schemeClr>
                </a:solidFill>
                <a:effectLst/>
                <a:latin typeface="Arial"/>
              </a:rPr>
              <a:t>“</a:t>
            </a:r>
          </a:p>
        </p:txBody>
      </p:sp>
      <p:sp>
        <p:nvSpPr>
          <p:cNvPr id="1048997" name="TextBox 21"/>
          <p:cNvSpPr txBox="1"/>
          <p:nvPr/>
        </p:nvSpPr>
        <p:spPr>
          <a:xfrm>
            <a:off x="6669758" y="2164917"/>
            <a:ext cx="457200" cy="438582"/>
          </a:xfrm>
          <a:prstGeom prst="rect"/>
        </p:spPr>
        <p:txBody>
          <a:bodyPr anchor="ctr" bIns="34290" lIns="68580" rIns="68580" rtlCol="0" tIns="34290" vert="horz">
            <a:noAutofit/>
          </a:bodyPr>
          <a:p>
            <a:pPr lvl="0"/>
            <a:r>
              <a:rPr baseline="0" dirty="0" sz="6000" lang="en-US">
                <a:ln w="3175" cmpd="sng">
                  <a:noFill/>
                </a:ln>
                <a:solidFill>
                  <a:schemeClr val="accent1">
                    <a:lumMod val="60000"/>
                    <a:lumOff val="40000"/>
                  </a:schemeClr>
                </a:solidFill>
                <a:latin typeface="Arial"/>
              </a:rPr>
              <a:t>”</a:t>
            </a:r>
            <a:endParaRPr dirty="0" sz="1350" lang="en-US">
              <a:solidFill>
                <a:schemeClr val="accent1">
                  <a:lumMod val="60000"/>
                  <a:lumOff val="40000"/>
                </a:schemeClr>
              </a:solid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275" name=""/>
        <p:cNvGrpSpPr/>
        <p:nvPr/>
      </p:nvGrpSpPr>
      <p:grpSpPr>
        <a:xfrm>
          <a:off x="0" y="0"/>
          <a:ext cx="0" cy="0"/>
          <a:chOff x="0" y="0"/>
          <a:chExt cx="0" cy="0"/>
        </a:xfrm>
      </p:grpSpPr>
      <p:sp>
        <p:nvSpPr>
          <p:cNvPr id="1048974" name="Title 1"/>
          <p:cNvSpPr>
            <a:spLocks noGrp="1"/>
          </p:cNvSpPr>
          <p:nvPr>
            <p:ph type="title"/>
          </p:nvPr>
        </p:nvSpPr>
        <p:spPr>
          <a:xfrm>
            <a:off x="508001" y="1448991"/>
            <a:ext cx="6447501" cy="1946595"/>
          </a:xfrm>
        </p:spPr>
        <p:txBody>
          <a:bodyPr anchor="b">
            <a:normAutofit/>
          </a:bodyPr>
          <a:lstStyle>
            <a:lvl1pPr algn="l">
              <a:defRPr b="0" cap="none" sz="3300"/>
            </a:lvl1pPr>
          </a:lstStyle>
          <a:p>
            <a:r>
              <a:rPr lang="en-US"/>
              <a:t>Click to edit Master title style</a:t>
            </a:r>
            <a:endParaRPr dirty="0" lang="en-US"/>
          </a:p>
        </p:txBody>
      </p:sp>
      <p:sp>
        <p:nvSpPr>
          <p:cNvPr id="1048975" name="Text Placeholder 2"/>
          <p:cNvSpPr>
            <a:spLocks noGrp="1"/>
          </p:cNvSpPr>
          <p:nvPr>
            <p:ph type="body" idx="1"/>
          </p:nvPr>
        </p:nvSpPr>
        <p:spPr>
          <a:xfrm>
            <a:off x="508001" y="3395586"/>
            <a:ext cx="6447501" cy="1135436"/>
          </a:xfrm>
        </p:spPr>
        <p:txBody>
          <a:bodyPr anchor="t">
            <a:normAutofit/>
          </a:bodyPr>
          <a:lstStyle>
            <a:lvl1pPr algn="l" indent="0" marL="0">
              <a:buNone/>
              <a:defRPr sz="1350">
                <a:solidFill>
                  <a:schemeClr val="tx1">
                    <a:lumMod val="75000"/>
                    <a:lumOff val="25000"/>
                  </a:schemeClr>
                </a:solidFill>
              </a:defRPr>
            </a:lvl1pPr>
            <a:lvl2pPr indent="0" marL="342900">
              <a:buNone/>
              <a:defRPr sz="1350">
                <a:solidFill>
                  <a:schemeClr val="tx1">
                    <a:tint val="75000"/>
                  </a:schemeClr>
                </a:solidFill>
              </a:defRPr>
            </a:lvl2pPr>
            <a:lvl3pPr indent="0" marL="685800">
              <a:buNone/>
              <a:defRPr sz="1200">
                <a:solidFill>
                  <a:schemeClr val="tx1">
                    <a:tint val="75000"/>
                  </a:schemeClr>
                </a:solidFill>
              </a:defRPr>
            </a:lvl3pPr>
            <a:lvl4pPr indent="0" marL="1028700">
              <a:buNone/>
              <a:defRPr sz="1050">
                <a:solidFill>
                  <a:schemeClr val="tx1">
                    <a:tint val="75000"/>
                  </a:schemeClr>
                </a:solidFill>
              </a:defRPr>
            </a:lvl4pPr>
            <a:lvl5pPr indent="0" marL="1371600">
              <a:buNone/>
              <a:defRPr sz="1050">
                <a:solidFill>
                  <a:schemeClr val="tx1">
                    <a:tint val="75000"/>
                  </a:schemeClr>
                </a:solidFill>
              </a:defRPr>
            </a:lvl5pPr>
            <a:lvl6pPr indent="0" marL="1714500">
              <a:buNone/>
              <a:defRPr sz="1050">
                <a:solidFill>
                  <a:schemeClr val="tx1">
                    <a:tint val="75000"/>
                  </a:schemeClr>
                </a:solidFill>
              </a:defRPr>
            </a:lvl6pPr>
            <a:lvl7pPr indent="0" marL="2057400">
              <a:buNone/>
              <a:defRPr sz="1050">
                <a:solidFill>
                  <a:schemeClr val="tx1">
                    <a:tint val="75000"/>
                  </a:schemeClr>
                </a:solidFill>
              </a:defRPr>
            </a:lvl7pPr>
            <a:lvl8pPr indent="0" marL="2400300">
              <a:buNone/>
              <a:defRPr sz="1050">
                <a:solidFill>
                  <a:schemeClr val="tx1">
                    <a:tint val="75000"/>
                  </a:schemeClr>
                </a:solidFill>
              </a:defRPr>
            </a:lvl8pPr>
            <a:lvl9pPr indent="0" marL="2743200">
              <a:buNone/>
              <a:defRPr sz="1050">
                <a:solidFill>
                  <a:schemeClr val="tx1">
                    <a:tint val="75000"/>
                  </a:schemeClr>
                </a:solidFill>
              </a:defRPr>
            </a:lvl9pPr>
          </a:lstStyle>
          <a:p>
            <a:pPr lvl="0"/>
            <a:r>
              <a:rPr lang="en-US"/>
              <a:t>Click to edit Master text styles</a:t>
            </a:r>
          </a:p>
        </p:txBody>
      </p:sp>
      <p:sp>
        <p:nvSpPr>
          <p:cNvPr id="1048976" name="Date Placeholder 3"/>
          <p:cNvSpPr>
            <a:spLocks noGrp="1"/>
          </p:cNvSpPr>
          <p:nvPr>
            <p:ph type="dt" sz="half" idx="10"/>
          </p:nvPr>
        </p:nvSpPr>
        <p:spPr/>
        <p:txBody>
          <a:bodyPr/>
          <a:p>
            <a:fld id="{B61BEF0D-F0BB-DE4B-95CE-6DB70DBA9567}" type="datetimeFigureOut">
              <a:rPr dirty="0" lang="en-US"/>
              <a:t>6/19/2019</a:t>
            </a:fld>
            <a:endParaRPr dirty="0" lang="en-US"/>
          </a:p>
        </p:txBody>
      </p:sp>
      <p:sp>
        <p:nvSpPr>
          <p:cNvPr id="1048977" name="Footer Placeholder 4"/>
          <p:cNvSpPr>
            <a:spLocks noGrp="1"/>
          </p:cNvSpPr>
          <p:nvPr>
            <p:ph type="ftr" sz="quarter" idx="11"/>
          </p:nvPr>
        </p:nvSpPr>
        <p:spPr/>
        <p:txBody>
          <a:bodyPr/>
          <a:p>
            <a:endParaRPr dirty="0" lang="en-US"/>
          </a:p>
        </p:txBody>
      </p:sp>
      <p:sp>
        <p:nvSpPr>
          <p:cNvPr id="1048978" name="Slide Number Placeholder 5"/>
          <p:cNvSpPr>
            <a:spLocks noGrp="1"/>
          </p:cNvSpPr>
          <p:nvPr>
            <p:ph type="sldNum" sz="quarter" idx="12"/>
          </p:nvPr>
        </p:nvSpPr>
        <p:spPr/>
        <p:txBody>
          <a:bodyPr/>
          <a:p>
            <a:fld id="{D57F1E4F-1CFF-5643-939E-217C01CDF565}" type="slidenum">
              <a:rPr dirty="0" lang="en-US"/>
              <a:t>‹#›</a:t>
            </a:fld>
            <a:endParaRPr dirty="0"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283" name=""/>
        <p:cNvGrpSpPr/>
        <p:nvPr/>
      </p:nvGrpSpPr>
      <p:grpSpPr>
        <a:xfrm>
          <a:off x="0" y="0"/>
          <a:ext cx="0" cy="0"/>
          <a:chOff x="0" y="0"/>
          <a:chExt cx="0" cy="0"/>
        </a:xfrm>
      </p:grpSpPr>
      <p:sp>
        <p:nvSpPr>
          <p:cNvPr id="1049022" name="Title 1"/>
          <p:cNvSpPr>
            <a:spLocks noGrp="1"/>
          </p:cNvSpPr>
          <p:nvPr>
            <p:ph type="title"/>
          </p:nvPr>
        </p:nvSpPr>
        <p:spPr>
          <a:xfrm>
            <a:off x="698500" y="457200"/>
            <a:ext cx="6070601" cy="2266950"/>
          </a:xfrm>
        </p:spPr>
        <p:txBody>
          <a:bodyPr anchor="ctr">
            <a:normAutofit/>
          </a:bodyPr>
          <a:lstStyle>
            <a:lvl1pPr algn="l">
              <a:defRPr b="0" cap="none" sz="3300"/>
            </a:lvl1pPr>
          </a:lstStyle>
          <a:p>
            <a:r>
              <a:rPr lang="en-US"/>
              <a:t>Click to edit Master title style</a:t>
            </a:r>
            <a:endParaRPr dirty="0" lang="en-US"/>
          </a:p>
        </p:txBody>
      </p:sp>
      <p:sp>
        <p:nvSpPr>
          <p:cNvPr id="1049023" name="Text Placeholder 9"/>
          <p:cNvSpPr>
            <a:spLocks noGrp="1"/>
          </p:cNvSpPr>
          <p:nvPr>
            <p:ph type="body" sz="quarter" idx="13"/>
          </p:nvPr>
        </p:nvSpPr>
        <p:spPr>
          <a:xfrm>
            <a:off x="507999" y="3009900"/>
            <a:ext cx="6447502" cy="385686"/>
          </a:xfrm>
        </p:spPr>
        <p:txBody>
          <a:bodyPr anchor="b">
            <a:noAutofit/>
          </a:bodyPr>
          <a:lstStyle>
            <a:lvl1pPr indent="0" marL="0">
              <a:buFontTx/>
              <a:buNone/>
              <a:defRPr sz="1800">
                <a:solidFill>
                  <a:schemeClr val="tx1">
                    <a:lumMod val="75000"/>
                    <a:lumOff val="25000"/>
                  </a:schemeClr>
                </a:solidFill>
              </a:defRPr>
            </a:lvl1pPr>
            <a:lvl2pPr indent="0" marL="342900">
              <a:buFontTx/>
              <a:buNone/>
            </a:lvl2pPr>
            <a:lvl3pPr indent="0" marL="685800">
              <a:buFontTx/>
              <a:buNone/>
            </a:lvl3pPr>
            <a:lvl4pPr indent="0" marL="1028700">
              <a:buFontTx/>
              <a:buNone/>
            </a:lvl4pPr>
            <a:lvl5pPr indent="0" marL="1371600">
              <a:buFontTx/>
              <a:buNone/>
            </a:lvl5pPr>
          </a:lstStyle>
          <a:p>
            <a:pPr lvl="0"/>
            <a:r>
              <a:rPr lang="en-US"/>
              <a:t>Click to edit Master text styles</a:t>
            </a:r>
          </a:p>
        </p:txBody>
      </p:sp>
      <p:sp>
        <p:nvSpPr>
          <p:cNvPr id="1049024" name="Text Placeholder 2"/>
          <p:cNvSpPr>
            <a:spLocks noGrp="1"/>
          </p:cNvSpPr>
          <p:nvPr>
            <p:ph type="body" idx="1"/>
          </p:nvPr>
        </p:nvSpPr>
        <p:spPr>
          <a:xfrm>
            <a:off x="508001" y="3395586"/>
            <a:ext cx="6447501" cy="1135436"/>
          </a:xfrm>
        </p:spPr>
        <p:txBody>
          <a:bodyPr anchor="t">
            <a:normAutofit/>
          </a:bodyPr>
          <a:lstStyle>
            <a:lvl1pPr algn="l" indent="0" marL="0">
              <a:buNone/>
              <a:defRPr sz="1350">
                <a:solidFill>
                  <a:schemeClr val="tx1">
                    <a:lumMod val="50000"/>
                    <a:lumOff val="50000"/>
                  </a:schemeClr>
                </a:solidFill>
              </a:defRPr>
            </a:lvl1pPr>
            <a:lvl2pPr indent="0" marL="342900">
              <a:buNone/>
              <a:defRPr sz="1350">
                <a:solidFill>
                  <a:schemeClr val="tx1">
                    <a:tint val="75000"/>
                  </a:schemeClr>
                </a:solidFill>
              </a:defRPr>
            </a:lvl2pPr>
            <a:lvl3pPr indent="0" marL="685800">
              <a:buNone/>
              <a:defRPr sz="1200">
                <a:solidFill>
                  <a:schemeClr val="tx1">
                    <a:tint val="75000"/>
                  </a:schemeClr>
                </a:solidFill>
              </a:defRPr>
            </a:lvl3pPr>
            <a:lvl4pPr indent="0" marL="1028700">
              <a:buNone/>
              <a:defRPr sz="1050">
                <a:solidFill>
                  <a:schemeClr val="tx1">
                    <a:tint val="75000"/>
                  </a:schemeClr>
                </a:solidFill>
              </a:defRPr>
            </a:lvl4pPr>
            <a:lvl5pPr indent="0" marL="1371600">
              <a:buNone/>
              <a:defRPr sz="1050">
                <a:solidFill>
                  <a:schemeClr val="tx1">
                    <a:tint val="75000"/>
                  </a:schemeClr>
                </a:solidFill>
              </a:defRPr>
            </a:lvl5pPr>
            <a:lvl6pPr indent="0" marL="1714500">
              <a:buNone/>
              <a:defRPr sz="1050">
                <a:solidFill>
                  <a:schemeClr val="tx1">
                    <a:tint val="75000"/>
                  </a:schemeClr>
                </a:solidFill>
              </a:defRPr>
            </a:lvl6pPr>
            <a:lvl7pPr indent="0" marL="2057400">
              <a:buNone/>
              <a:defRPr sz="1050">
                <a:solidFill>
                  <a:schemeClr val="tx1">
                    <a:tint val="75000"/>
                  </a:schemeClr>
                </a:solidFill>
              </a:defRPr>
            </a:lvl7pPr>
            <a:lvl8pPr indent="0" marL="2400300">
              <a:buNone/>
              <a:defRPr sz="1050">
                <a:solidFill>
                  <a:schemeClr val="tx1">
                    <a:tint val="75000"/>
                  </a:schemeClr>
                </a:solidFill>
              </a:defRPr>
            </a:lvl8pPr>
            <a:lvl9pPr indent="0" marL="2743200">
              <a:buNone/>
              <a:defRPr sz="1050">
                <a:solidFill>
                  <a:schemeClr val="tx1">
                    <a:tint val="75000"/>
                  </a:schemeClr>
                </a:solidFill>
              </a:defRPr>
            </a:lvl9pPr>
          </a:lstStyle>
          <a:p>
            <a:pPr lvl="0"/>
            <a:r>
              <a:rPr lang="en-US"/>
              <a:t>Click to edit Master text styles</a:t>
            </a:r>
          </a:p>
        </p:txBody>
      </p:sp>
      <p:sp>
        <p:nvSpPr>
          <p:cNvPr id="1049025" name="Date Placeholder 3"/>
          <p:cNvSpPr>
            <a:spLocks noGrp="1"/>
          </p:cNvSpPr>
          <p:nvPr>
            <p:ph type="dt" sz="half" idx="10"/>
          </p:nvPr>
        </p:nvSpPr>
        <p:spPr/>
        <p:txBody>
          <a:bodyPr/>
          <a:p>
            <a:fld id="{B61BEF0D-F0BB-DE4B-95CE-6DB70DBA9567}" type="datetimeFigureOut">
              <a:rPr dirty="0" lang="en-US"/>
              <a:t>6/19/2019</a:t>
            </a:fld>
            <a:endParaRPr dirty="0" lang="en-US"/>
          </a:p>
        </p:txBody>
      </p:sp>
      <p:sp>
        <p:nvSpPr>
          <p:cNvPr id="1049026" name="Footer Placeholder 4"/>
          <p:cNvSpPr>
            <a:spLocks noGrp="1"/>
          </p:cNvSpPr>
          <p:nvPr>
            <p:ph type="ftr" sz="quarter" idx="11"/>
          </p:nvPr>
        </p:nvSpPr>
        <p:spPr/>
        <p:txBody>
          <a:bodyPr/>
          <a:p>
            <a:endParaRPr dirty="0" lang="en-US"/>
          </a:p>
        </p:txBody>
      </p:sp>
      <p:sp>
        <p:nvSpPr>
          <p:cNvPr id="1049027" name="Slide Number Placeholder 5"/>
          <p:cNvSpPr>
            <a:spLocks noGrp="1"/>
          </p:cNvSpPr>
          <p:nvPr>
            <p:ph type="sldNum" sz="quarter" idx="12"/>
          </p:nvPr>
        </p:nvSpPr>
        <p:spPr/>
        <p:txBody>
          <a:bodyPr/>
          <a:p>
            <a:fld id="{D57F1E4F-1CFF-5643-939E-217C01CDF565}" type="slidenum">
              <a:rPr dirty="0" lang="en-US"/>
              <a:t>‹#›</a:t>
            </a:fld>
            <a:endParaRPr dirty="0" lang="en-US"/>
          </a:p>
        </p:txBody>
      </p:sp>
      <p:sp>
        <p:nvSpPr>
          <p:cNvPr id="1049028" name="TextBox 23"/>
          <p:cNvSpPr txBox="1"/>
          <p:nvPr/>
        </p:nvSpPr>
        <p:spPr>
          <a:xfrm>
            <a:off x="406403" y="592784"/>
            <a:ext cx="457200" cy="438582"/>
          </a:xfrm>
          <a:prstGeom prst="rect"/>
        </p:spPr>
        <p:txBody>
          <a:bodyPr anchor="ctr" bIns="34290" lIns="68580" rIns="68580" rtlCol="0" tIns="34290" vert="horz">
            <a:noAutofit/>
          </a:bodyPr>
          <a:p>
            <a:pPr lvl="0"/>
            <a:r>
              <a:rPr baseline="0" dirty="0" sz="6000" lang="en-US">
                <a:ln w="3175" cmpd="sng">
                  <a:noFill/>
                </a:ln>
                <a:solidFill>
                  <a:schemeClr val="accent1">
                    <a:lumMod val="60000"/>
                    <a:lumOff val="40000"/>
                  </a:schemeClr>
                </a:solidFill>
                <a:effectLst/>
                <a:latin typeface="Arial"/>
              </a:rPr>
              <a:t>“</a:t>
            </a:r>
          </a:p>
        </p:txBody>
      </p:sp>
      <p:sp>
        <p:nvSpPr>
          <p:cNvPr id="1049029" name="TextBox 24"/>
          <p:cNvSpPr txBox="1"/>
          <p:nvPr/>
        </p:nvSpPr>
        <p:spPr>
          <a:xfrm>
            <a:off x="6669758" y="2164917"/>
            <a:ext cx="457200" cy="438582"/>
          </a:xfrm>
          <a:prstGeom prst="rect"/>
        </p:spPr>
        <p:txBody>
          <a:bodyPr anchor="ctr" bIns="34290" lIns="68580" rIns="68580" rtlCol="0" tIns="34290" vert="horz">
            <a:noAutofit/>
          </a:bodyPr>
          <a:p>
            <a:pPr lvl="0"/>
            <a:r>
              <a:rPr baseline="0" dirty="0" sz="6000" lang="en-US">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rue or False">
    <p:spTree>
      <p:nvGrpSpPr>
        <p:cNvPr id="276" name=""/>
        <p:cNvGrpSpPr/>
        <p:nvPr/>
      </p:nvGrpSpPr>
      <p:grpSpPr>
        <a:xfrm>
          <a:off x="0" y="0"/>
          <a:ext cx="0" cy="0"/>
          <a:chOff x="0" y="0"/>
          <a:chExt cx="0" cy="0"/>
        </a:xfrm>
      </p:grpSpPr>
      <p:sp>
        <p:nvSpPr>
          <p:cNvPr id="1048979" name="Title 1"/>
          <p:cNvSpPr>
            <a:spLocks noGrp="1"/>
          </p:cNvSpPr>
          <p:nvPr>
            <p:ph type="title"/>
          </p:nvPr>
        </p:nvSpPr>
        <p:spPr>
          <a:xfrm>
            <a:off x="514350" y="457200"/>
            <a:ext cx="6441152" cy="2266950"/>
          </a:xfrm>
        </p:spPr>
        <p:txBody>
          <a:bodyPr anchor="ctr">
            <a:normAutofit/>
          </a:bodyPr>
          <a:lstStyle>
            <a:lvl1pPr algn="l">
              <a:defRPr b="0" cap="none" sz="3300"/>
            </a:lvl1pPr>
          </a:lstStyle>
          <a:p>
            <a:r>
              <a:rPr lang="en-US"/>
              <a:t>Click to edit Master title style</a:t>
            </a:r>
            <a:endParaRPr dirty="0" lang="en-US"/>
          </a:p>
        </p:txBody>
      </p:sp>
      <p:sp>
        <p:nvSpPr>
          <p:cNvPr id="1048980" name="Text Placeholder 9"/>
          <p:cNvSpPr>
            <a:spLocks noGrp="1"/>
          </p:cNvSpPr>
          <p:nvPr>
            <p:ph type="body" sz="quarter" idx="13"/>
          </p:nvPr>
        </p:nvSpPr>
        <p:spPr>
          <a:xfrm>
            <a:off x="507999" y="3009900"/>
            <a:ext cx="6447502" cy="385686"/>
          </a:xfrm>
        </p:spPr>
        <p:txBody>
          <a:bodyPr anchor="b">
            <a:noAutofit/>
          </a:bodyPr>
          <a:lstStyle>
            <a:lvl1pPr indent="0" marL="0">
              <a:buFontTx/>
              <a:buNone/>
              <a:defRPr sz="1800">
                <a:solidFill>
                  <a:schemeClr val="accent1"/>
                </a:solidFill>
              </a:defRPr>
            </a:lvl1pPr>
            <a:lvl2pPr indent="0" marL="342900">
              <a:buFontTx/>
              <a:buNone/>
            </a:lvl2pPr>
            <a:lvl3pPr indent="0" marL="685800">
              <a:buFontTx/>
              <a:buNone/>
            </a:lvl3pPr>
            <a:lvl4pPr indent="0" marL="1028700">
              <a:buFontTx/>
              <a:buNone/>
            </a:lvl4pPr>
            <a:lvl5pPr indent="0" marL="1371600">
              <a:buFontTx/>
              <a:buNone/>
            </a:lvl5pPr>
          </a:lstStyle>
          <a:p>
            <a:pPr lvl="0"/>
            <a:r>
              <a:rPr lang="en-US"/>
              <a:t>Click to edit Master text styles</a:t>
            </a:r>
          </a:p>
        </p:txBody>
      </p:sp>
      <p:sp>
        <p:nvSpPr>
          <p:cNvPr id="1048981" name="Text Placeholder 2"/>
          <p:cNvSpPr>
            <a:spLocks noGrp="1"/>
          </p:cNvSpPr>
          <p:nvPr>
            <p:ph type="body" idx="1"/>
          </p:nvPr>
        </p:nvSpPr>
        <p:spPr>
          <a:xfrm>
            <a:off x="508001" y="3395586"/>
            <a:ext cx="6447501" cy="1135436"/>
          </a:xfrm>
        </p:spPr>
        <p:txBody>
          <a:bodyPr anchor="t">
            <a:normAutofit/>
          </a:bodyPr>
          <a:lstStyle>
            <a:lvl1pPr algn="l" indent="0" marL="0">
              <a:buNone/>
              <a:defRPr sz="1350">
                <a:solidFill>
                  <a:schemeClr val="tx1">
                    <a:lumMod val="50000"/>
                    <a:lumOff val="50000"/>
                  </a:schemeClr>
                </a:solidFill>
              </a:defRPr>
            </a:lvl1pPr>
            <a:lvl2pPr indent="0" marL="342900">
              <a:buNone/>
              <a:defRPr sz="1350">
                <a:solidFill>
                  <a:schemeClr val="tx1">
                    <a:tint val="75000"/>
                  </a:schemeClr>
                </a:solidFill>
              </a:defRPr>
            </a:lvl2pPr>
            <a:lvl3pPr indent="0" marL="685800">
              <a:buNone/>
              <a:defRPr sz="1200">
                <a:solidFill>
                  <a:schemeClr val="tx1">
                    <a:tint val="75000"/>
                  </a:schemeClr>
                </a:solidFill>
              </a:defRPr>
            </a:lvl3pPr>
            <a:lvl4pPr indent="0" marL="1028700">
              <a:buNone/>
              <a:defRPr sz="1050">
                <a:solidFill>
                  <a:schemeClr val="tx1">
                    <a:tint val="75000"/>
                  </a:schemeClr>
                </a:solidFill>
              </a:defRPr>
            </a:lvl4pPr>
            <a:lvl5pPr indent="0" marL="1371600">
              <a:buNone/>
              <a:defRPr sz="1050">
                <a:solidFill>
                  <a:schemeClr val="tx1">
                    <a:tint val="75000"/>
                  </a:schemeClr>
                </a:solidFill>
              </a:defRPr>
            </a:lvl5pPr>
            <a:lvl6pPr indent="0" marL="1714500">
              <a:buNone/>
              <a:defRPr sz="1050">
                <a:solidFill>
                  <a:schemeClr val="tx1">
                    <a:tint val="75000"/>
                  </a:schemeClr>
                </a:solidFill>
              </a:defRPr>
            </a:lvl6pPr>
            <a:lvl7pPr indent="0" marL="2057400">
              <a:buNone/>
              <a:defRPr sz="1050">
                <a:solidFill>
                  <a:schemeClr val="tx1">
                    <a:tint val="75000"/>
                  </a:schemeClr>
                </a:solidFill>
              </a:defRPr>
            </a:lvl7pPr>
            <a:lvl8pPr indent="0" marL="2400300">
              <a:buNone/>
              <a:defRPr sz="1050">
                <a:solidFill>
                  <a:schemeClr val="tx1">
                    <a:tint val="75000"/>
                  </a:schemeClr>
                </a:solidFill>
              </a:defRPr>
            </a:lvl8pPr>
            <a:lvl9pPr indent="0" marL="2743200">
              <a:buNone/>
              <a:defRPr sz="1050">
                <a:solidFill>
                  <a:schemeClr val="tx1">
                    <a:tint val="75000"/>
                  </a:schemeClr>
                </a:solidFill>
              </a:defRPr>
            </a:lvl9pPr>
          </a:lstStyle>
          <a:p>
            <a:pPr lvl="0"/>
            <a:r>
              <a:rPr lang="en-US"/>
              <a:t>Click to edit Master text styles</a:t>
            </a:r>
          </a:p>
        </p:txBody>
      </p:sp>
      <p:sp>
        <p:nvSpPr>
          <p:cNvPr id="1048982" name="Date Placeholder 3"/>
          <p:cNvSpPr>
            <a:spLocks noGrp="1"/>
          </p:cNvSpPr>
          <p:nvPr>
            <p:ph type="dt" sz="half" idx="10"/>
          </p:nvPr>
        </p:nvSpPr>
        <p:spPr/>
        <p:txBody>
          <a:bodyPr/>
          <a:p>
            <a:fld id="{B61BEF0D-F0BB-DE4B-95CE-6DB70DBA9567}" type="datetimeFigureOut">
              <a:rPr dirty="0" lang="en-US"/>
              <a:t>6/19/2019</a:t>
            </a:fld>
            <a:endParaRPr dirty="0" lang="en-US"/>
          </a:p>
        </p:txBody>
      </p:sp>
      <p:sp>
        <p:nvSpPr>
          <p:cNvPr id="1048983" name="Footer Placeholder 4"/>
          <p:cNvSpPr>
            <a:spLocks noGrp="1"/>
          </p:cNvSpPr>
          <p:nvPr>
            <p:ph type="ftr" sz="quarter" idx="11"/>
          </p:nvPr>
        </p:nvSpPr>
        <p:spPr/>
        <p:txBody>
          <a:bodyPr/>
          <a:p>
            <a:endParaRPr dirty="0" lang="en-US"/>
          </a:p>
        </p:txBody>
      </p:sp>
      <p:sp>
        <p:nvSpPr>
          <p:cNvPr id="1048984" name="Slide Number Placeholder 5"/>
          <p:cNvSpPr>
            <a:spLocks noGrp="1"/>
          </p:cNvSpPr>
          <p:nvPr>
            <p:ph type="sldNum" sz="quarter" idx="12"/>
          </p:nvPr>
        </p:nvSpPr>
        <p:spPr/>
        <p:txBody>
          <a:bodyPr/>
          <a:p>
            <a:fld id="{D57F1E4F-1CFF-5643-939E-217C01CDF565}" type="slidenum">
              <a:rPr dirty="0" lang="en-US"/>
              <a:t>‹#›</a:t>
            </a:fld>
            <a:endParaRPr dirty="0"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282" name=""/>
        <p:cNvGrpSpPr/>
        <p:nvPr/>
      </p:nvGrpSpPr>
      <p:grpSpPr>
        <a:xfrm>
          <a:off x="0" y="0"/>
          <a:ext cx="0" cy="0"/>
          <a:chOff x="0" y="0"/>
          <a:chExt cx="0" cy="0"/>
        </a:xfrm>
      </p:grpSpPr>
      <p:sp>
        <p:nvSpPr>
          <p:cNvPr id="1049017" name="Title 1"/>
          <p:cNvSpPr>
            <a:spLocks noGrp="1"/>
          </p:cNvSpPr>
          <p:nvPr>
            <p:ph type="title"/>
          </p:nvPr>
        </p:nvSpPr>
        <p:spPr/>
        <p:txBody>
          <a:bodyPr/>
          <a:p>
            <a:r>
              <a:rPr lang="en-US"/>
              <a:t>Click to edit Master title style</a:t>
            </a:r>
            <a:endParaRPr dirty="0" lang="en-US"/>
          </a:p>
        </p:txBody>
      </p:sp>
      <p:sp>
        <p:nvSpPr>
          <p:cNvPr id="1049018" name="Vertical Text Placeholder 2"/>
          <p:cNvSpPr>
            <a:spLocks noGrp="1"/>
          </p:cNvSpPr>
          <p:nvPr>
            <p:ph type="body" orient="vert" idx="1"/>
          </p:nvPr>
        </p:nvSpPr>
        <p:spPr/>
        <p:txBody>
          <a:bodyPr vert="eaVert"/>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9019" name="Date Placeholder 3"/>
          <p:cNvSpPr>
            <a:spLocks noGrp="1"/>
          </p:cNvSpPr>
          <p:nvPr>
            <p:ph type="dt" sz="half" idx="10"/>
          </p:nvPr>
        </p:nvSpPr>
        <p:spPr/>
        <p:txBody>
          <a:bodyPr/>
          <a:p>
            <a:fld id="{55C6B4A9-1611-4792-9094-5F34BCA07E0B}" type="datetimeFigureOut">
              <a:rPr dirty="0" lang="en-US"/>
              <a:t>6/19/2019</a:t>
            </a:fld>
            <a:endParaRPr dirty="0" lang="en-US"/>
          </a:p>
        </p:txBody>
      </p:sp>
      <p:sp>
        <p:nvSpPr>
          <p:cNvPr id="1049020" name="Footer Placeholder 4"/>
          <p:cNvSpPr>
            <a:spLocks noGrp="1"/>
          </p:cNvSpPr>
          <p:nvPr>
            <p:ph type="ftr" sz="quarter" idx="11"/>
          </p:nvPr>
        </p:nvSpPr>
        <p:spPr/>
        <p:txBody>
          <a:bodyPr/>
          <a:p>
            <a:endParaRPr dirty="0" lang="en-US"/>
          </a:p>
        </p:txBody>
      </p:sp>
      <p:sp>
        <p:nvSpPr>
          <p:cNvPr id="1049021" name="Slide Number Placeholder 5"/>
          <p:cNvSpPr>
            <a:spLocks noGrp="1"/>
          </p:cNvSpPr>
          <p:nvPr>
            <p:ph type="sldNum" sz="quarter" idx="12"/>
          </p:nvPr>
        </p:nvSpPr>
        <p:spPr/>
        <p:txBody>
          <a:bodyPr/>
          <a:p>
            <a:fld id="{89333C77-0158-454C-844F-B7AB9BD7DAD4}" type="slidenum">
              <a:rPr dirty="0" lang="en-US"/>
              <a:t>‹#›</a:t>
            </a:fld>
            <a:endParaRPr dirty="0"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277" name=""/>
        <p:cNvGrpSpPr/>
        <p:nvPr/>
      </p:nvGrpSpPr>
      <p:grpSpPr>
        <a:xfrm>
          <a:off x="0" y="0"/>
          <a:ext cx="0" cy="0"/>
          <a:chOff x="0" y="0"/>
          <a:chExt cx="0" cy="0"/>
        </a:xfrm>
      </p:grpSpPr>
      <p:sp>
        <p:nvSpPr>
          <p:cNvPr id="1048985" name="Vertical Title 1"/>
          <p:cNvSpPr>
            <a:spLocks noGrp="1"/>
          </p:cNvSpPr>
          <p:nvPr>
            <p:ph type="title" orient="vert"/>
          </p:nvPr>
        </p:nvSpPr>
        <p:spPr>
          <a:xfrm>
            <a:off x="5975755" y="457200"/>
            <a:ext cx="978557" cy="3938588"/>
          </a:xfrm>
        </p:spPr>
        <p:txBody>
          <a:bodyPr anchor="ctr" vert="eaVert"/>
          <a:p>
            <a:r>
              <a:rPr lang="en-US"/>
              <a:t>Click to edit Master title style</a:t>
            </a:r>
            <a:endParaRPr dirty="0" lang="en-US"/>
          </a:p>
        </p:txBody>
      </p:sp>
      <p:sp>
        <p:nvSpPr>
          <p:cNvPr id="1048986" name="Vertical Text Placeholder 2"/>
          <p:cNvSpPr>
            <a:spLocks noGrp="1"/>
          </p:cNvSpPr>
          <p:nvPr>
            <p:ph type="body" orient="vert" idx="1"/>
          </p:nvPr>
        </p:nvSpPr>
        <p:spPr>
          <a:xfrm>
            <a:off x="508001" y="457200"/>
            <a:ext cx="5295113" cy="3938588"/>
          </a:xfrm>
        </p:spPr>
        <p:txBody>
          <a:bodyPr vert="eaVert"/>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987" name="Date Placeholder 3"/>
          <p:cNvSpPr>
            <a:spLocks noGrp="1"/>
          </p:cNvSpPr>
          <p:nvPr>
            <p:ph type="dt" sz="half" idx="10"/>
          </p:nvPr>
        </p:nvSpPr>
        <p:spPr/>
        <p:txBody>
          <a:bodyPr/>
          <a:p>
            <a:fld id="{B61BEF0D-F0BB-DE4B-95CE-6DB70DBA9567}" type="datetimeFigureOut">
              <a:rPr dirty="0" lang="en-US"/>
              <a:t>6/19/2019</a:t>
            </a:fld>
            <a:endParaRPr dirty="0" lang="en-US"/>
          </a:p>
        </p:txBody>
      </p:sp>
      <p:sp>
        <p:nvSpPr>
          <p:cNvPr id="1048988" name="Footer Placeholder 4"/>
          <p:cNvSpPr>
            <a:spLocks noGrp="1"/>
          </p:cNvSpPr>
          <p:nvPr>
            <p:ph type="ftr" sz="quarter" idx="11"/>
          </p:nvPr>
        </p:nvSpPr>
        <p:spPr/>
        <p:txBody>
          <a:bodyPr/>
          <a:p>
            <a:endParaRPr dirty="0" lang="en-US"/>
          </a:p>
        </p:txBody>
      </p:sp>
      <p:sp>
        <p:nvSpPr>
          <p:cNvPr id="1048989" name="Slide Number Placeholder 5"/>
          <p:cNvSpPr>
            <a:spLocks noGrp="1"/>
          </p:cNvSpPr>
          <p:nvPr>
            <p:ph type="sldNum" sz="quarter" idx="12"/>
          </p:nvPr>
        </p:nvSpPr>
        <p:spPr/>
        <p:txBody>
          <a:bodyPr/>
          <a:p>
            <a:fld id="{D57F1E4F-1CFF-5643-939E-217C01CDF565}" type="slidenum">
              <a:rPr dirty="0" lang="en-US"/>
              <a:t>‹#›</a:t>
            </a:fld>
            <a:endParaRPr dirty="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asic Layout">
    <p:bg>
      <p:bgPr>
        <a:blipFill rotWithShape="1" dpi="0">
          <a:blip xmlns:r="http://schemas.openxmlformats.org/officeDocument/2006/relationships" r:embed="rId1" cstate="print">
            <a:lum/>
          </a:blip>
          <a:srcRect/>
          <a:stretch>
            <a:fillRect/>
          </a:stretch>
        </a:blipFill>
      </p:bgPr>
    </p:bg>
    <p:spTree>
      <p:nvGrpSpPr>
        <p:cNvPr id="269" name=""/>
        <p:cNvGrpSpPr/>
        <p:nvPr/>
      </p:nvGrpSpPr>
      <p:grpSpPr>
        <a:xfrm>
          <a:off x="0" y="0"/>
          <a:ext cx="0" cy="0"/>
          <a:chOff x="0" y="0"/>
          <a:chExt cx="0" cy="0"/>
        </a:xfrm>
      </p:grpSpPr>
      <p:sp>
        <p:nvSpPr>
          <p:cNvPr id="1048956" name="Text Placeholder 9"/>
          <p:cNvSpPr>
            <a:spLocks noGrp="1"/>
          </p:cNvSpPr>
          <p:nvPr>
            <p:ph type="body" sz="quarter" idx="10" hasCustomPrompt="1"/>
          </p:nvPr>
        </p:nvSpPr>
        <p:spPr>
          <a:xfrm>
            <a:off x="-2398" y="555526"/>
            <a:ext cx="9144000" cy="576064"/>
          </a:xfrm>
          <a:prstGeom prst="rect"/>
        </p:spPr>
        <p:txBody>
          <a:bodyPr anchor="ctr"/>
          <a:lstStyle>
            <a:lvl1pPr algn="ctr" indent="0" marL="0">
              <a:buNone/>
              <a:defRPr baseline="0" b="0" sz="3600">
                <a:solidFill>
                  <a:schemeClr val="bg1"/>
                </a:solidFill>
                <a:latin typeface="+mj-lt"/>
                <a:cs typeface="Arial" pitchFamily="34" charset="0"/>
              </a:defRPr>
            </a:lvl1pPr>
          </a:lstStyle>
          <a:p>
            <a:pPr lvl="0"/>
            <a:r>
              <a:rPr altLang="ko-KR" dirty="0" lang="en-US"/>
              <a:t>BASIC LAYOUT</a:t>
            </a:r>
          </a:p>
        </p:txBody>
      </p:sp>
      <p:sp>
        <p:nvSpPr>
          <p:cNvPr id="1048957" name="Text Placeholder 9"/>
          <p:cNvSpPr>
            <a:spLocks noGrp="1"/>
          </p:cNvSpPr>
          <p:nvPr>
            <p:ph type="body" sz="quarter" idx="11" hasCustomPrompt="1"/>
          </p:nvPr>
        </p:nvSpPr>
        <p:spPr>
          <a:xfrm>
            <a:off x="-2398" y="1131590"/>
            <a:ext cx="9144000" cy="288032"/>
          </a:xfrm>
          <a:prstGeom prst="rect"/>
        </p:spPr>
        <p:txBody>
          <a:bodyPr anchor="ctr"/>
          <a:lstStyle>
            <a:lvl1pPr algn="ctr" indent="0" marL="0">
              <a:buNone/>
              <a:defRPr baseline="0" b="0" sz="1400">
                <a:solidFill>
                  <a:schemeClr val="bg1"/>
                </a:solidFill>
                <a:latin typeface="+mn-lt"/>
                <a:cs typeface="Arial" pitchFamily="34" charset="0"/>
              </a:defRPr>
            </a:lvl1pPr>
          </a:lstStyle>
          <a:p>
            <a:pPr lvl="0"/>
            <a:r>
              <a:rPr altLang="ko-KR" dirty="0" lang="en-US"/>
              <a:t>Insert the title of your subtitle Here</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Section Break Layout">
    <p:bg>
      <p:bgPr>
        <a:blipFill rotWithShape="1" dpi="0">
          <a:blip xmlns:r="http://schemas.openxmlformats.org/officeDocument/2006/relationships" r:embed="rId1" cstate="print">
            <a:lum/>
          </a:blip>
          <a:srcRect/>
          <a:stretch>
            <a:fillRect/>
          </a:stretch>
        </a:blipFill>
      </p:bgPr>
    </p:bg>
    <p:spTree>
      <p:nvGrpSpPr>
        <p:cNvPr id="125" name=""/>
        <p:cNvGrpSpPr/>
        <p:nvPr/>
      </p:nvGrpSpPr>
      <p:grpSpPr>
        <a:xfrm>
          <a:off x="0" y="0"/>
          <a:ext cx="0" cy="0"/>
          <a:chOff x="0" y="0"/>
          <a:chExt cx="0" cy="0"/>
        </a:xfrm>
      </p:grpSpPr>
      <p:sp>
        <p:nvSpPr>
          <p:cNvPr id="1048643" name="Rectangle 1"/>
          <p:cNvSpPr/>
          <p:nvPr userDrawn="1"/>
        </p:nvSpPr>
        <p:spPr>
          <a:xfrm>
            <a:off x="1691680" y="1843719"/>
            <a:ext cx="7452320" cy="1440160"/>
          </a:xfrm>
          <a:prstGeom prst="rect"/>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dirty="0" lang="en-US"/>
          </a:p>
        </p:txBody>
      </p:sp>
      <p:sp>
        <p:nvSpPr>
          <p:cNvPr id="1048644" name="Text Placeholder 9"/>
          <p:cNvSpPr>
            <a:spLocks noGrp="1"/>
          </p:cNvSpPr>
          <p:nvPr>
            <p:ph type="body" sz="quarter" idx="10" hasCustomPrompt="1"/>
          </p:nvPr>
        </p:nvSpPr>
        <p:spPr>
          <a:xfrm>
            <a:off x="3960440" y="2181679"/>
            <a:ext cx="5183560" cy="473576"/>
          </a:xfrm>
          <a:prstGeom prst="rect"/>
        </p:spPr>
        <p:txBody>
          <a:bodyPr anchor="ctr"/>
          <a:lstStyle>
            <a:lvl1pPr algn="l" indent="0" marL="0">
              <a:buNone/>
              <a:defRPr baseline="0" b="0" sz="3600">
                <a:solidFill>
                  <a:schemeClr val="tx1">
                    <a:lumMod val="75000"/>
                    <a:lumOff val="25000"/>
                  </a:schemeClr>
                </a:solidFill>
                <a:latin typeface="+mj-lt"/>
                <a:cs typeface="Arial" pitchFamily="34" charset="0"/>
              </a:defRPr>
            </a:lvl1pPr>
          </a:lstStyle>
          <a:p>
            <a:pPr lvl="0"/>
            <a:r>
              <a:rPr altLang="ko-KR" dirty="0" lang="en-US"/>
              <a:t>SECTION BREAK</a:t>
            </a:r>
          </a:p>
        </p:txBody>
      </p:sp>
      <p:sp>
        <p:nvSpPr>
          <p:cNvPr id="1048645" name="Text Placeholder 9"/>
          <p:cNvSpPr>
            <a:spLocks noGrp="1"/>
          </p:cNvSpPr>
          <p:nvPr>
            <p:ph type="body" sz="quarter" idx="11" hasCustomPrompt="1"/>
          </p:nvPr>
        </p:nvSpPr>
        <p:spPr>
          <a:xfrm>
            <a:off x="3960440" y="2655255"/>
            <a:ext cx="5183560" cy="288032"/>
          </a:xfrm>
          <a:prstGeom prst="rect"/>
        </p:spPr>
        <p:txBody>
          <a:bodyPr anchor="ctr"/>
          <a:lstStyle>
            <a:lvl1pPr algn="l" indent="0" marL="0">
              <a:buNone/>
              <a:defRPr baseline="0" b="0" sz="1400">
                <a:solidFill>
                  <a:schemeClr val="tx1">
                    <a:lumMod val="75000"/>
                    <a:lumOff val="25000"/>
                  </a:schemeClr>
                </a:solidFill>
                <a:latin typeface="+mn-lt"/>
                <a:cs typeface="Arial" pitchFamily="34" charset="0"/>
              </a:defRPr>
            </a:lvl1pPr>
          </a:lstStyle>
          <a:p>
            <a:pPr lvl="0"/>
            <a:r>
              <a:rPr altLang="ko-KR" dirty="0" lang="en-US"/>
              <a:t>Insert the title of your subtitle Here</a:t>
            </a:r>
          </a:p>
        </p:txBody>
      </p:sp>
      <p:pic>
        <p:nvPicPr>
          <p:cNvPr id="2097155" name="Picture 3"/>
          <p:cNvPicPr>
            <a:picLocks noChangeAspect="1"/>
          </p:cNvPicPr>
          <p:nvPr userDrawn="1"/>
        </p:nvPicPr>
        <p:blipFill>
          <a:blip xmlns:r="http://schemas.openxmlformats.org/officeDocument/2006/relationships" r:embed="rId2" cstate="print"/>
          <a:stretch>
            <a:fillRect/>
          </a:stretch>
        </p:blipFill>
        <p:spPr>
          <a:xfrm>
            <a:off x="539552" y="1317545"/>
            <a:ext cx="3151673" cy="2675420"/>
          </a:xfrm>
          <a:prstGeom prst="rect"/>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_Basic Layout">
    <p:bg>
      <p:bgPr>
        <a:blipFill rotWithShape="1" dpi="0">
          <a:blip xmlns:r="http://schemas.openxmlformats.org/officeDocument/2006/relationships" r:embed="rId1" cstate="print">
            <a:lum/>
          </a:blip>
          <a:srcRect/>
          <a:stretch>
            <a:fillRect/>
          </a:stretch>
        </a:blipFill>
      </p:bgPr>
    </p:bg>
    <p:spTree>
      <p:nvGrpSpPr>
        <p:cNvPr id="116" name=""/>
        <p:cNvGrpSpPr/>
        <p:nvPr/>
      </p:nvGrpSpPr>
      <p:grpSpPr>
        <a:xfrm>
          <a:off x="0" y="0"/>
          <a:ext cx="0" cy="0"/>
          <a:chOff x="0" y="0"/>
          <a:chExt cx="0" cy="0"/>
        </a:xfrm>
      </p:grpSpPr>
      <p:sp>
        <p:nvSpPr>
          <p:cNvPr id="1048617" name="Text Placeholder 9"/>
          <p:cNvSpPr>
            <a:spLocks noGrp="1"/>
          </p:cNvSpPr>
          <p:nvPr>
            <p:ph type="body" sz="quarter" idx="10" hasCustomPrompt="1"/>
          </p:nvPr>
        </p:nvSpPr>
        <p:spPr>
          <a:xfrm>
            <a:off x="1691680" y="123478"/>
            <a:ext cx="7452320" cy="576064"/>
          </a:xfrm>
          <a:prstGeom prst="rect"/>
        </p:spPr>
        <p:txBody>
          <a:bodyPr anchor="ctr"/>
          <a:lstStyle>
            <a:lvl1pPr algn="l" indent="0" marL="0">
              <a:buNone/>
              <a:defRPr baseline="0" b="0" sz="3600">
                <a:solidFill>
                  <a:schemeClr val="tx1">
                    <a:lumMod val="75000"/>
                    <a:lumOff val="25000"/>
                  </a:schemeClr>
                </a:solidFill>
                <a:latin typeface="+mj-lt"/>
                <a:cs typeface="Arial" pitchFamily="34" charset="0"/>
              </a:defRPr>
            </a:lvl1pPr>
          </a:lstStyle>
          <a:p>
            <a:pPr lvl="0"/>
            <a:r>
              <a:rPr altLang="ko-KR" dirty="0" lang="en-US"/>
              <a:t>BASIC LAYOUT</a:t>
            </a:r>
          </a:p>
        </p:txBody>
      </p:sp>
      <p:sp>
        <p:nvSpPr>
          <p:cNvPr id="1048618" name="Text Placeholder 9"/>
          <p:cNvSpPr>
            <a:spLocks noGrp="1"/>
          </p:cNvSpPr>
          <p:nvPr>
            <p:ph type="body" sz="quarter" idx="11" hasCustomPrompt="1"/>
          </p:nvPr>
        </p:nvSpPr>
        <p:spPr>
          <a:xfrm>
            <a:off x="1691680" y="699542"/>
            <a:ext cx="7452320" cy="288032"/>
          </a:xfrm>
          <a:prstGeom prst="rect"/>
        </p:spPr>
        <p:txBody>
          <a:bodyPr anchor="ctr"/>
          <a:lstStyle>
            <a:lvl1pPr algn="l" indent="0" marL="0">
              <a:buNone/>
              <a:defRPr baseline="0" b="0" sz="1400">
                <a:solidFill>
                  <a:schemeClr val="tx1">
                    <a:lumMod val="75000"/>
                    <a:lumOff val="25000"/>
                  </a:schemeClr>
                </a:solidFill>
                <a:latin typeface="+mn-lt"/>
                <a:cs typeface="Arial" pitchFamily="34" charset="0"/>
              </a:defRPr>
            </a:lvl1pPr>
          </a:lstStyle>
          <a:p>
            <a:pPr lvl="0"/>
            <a:r>
              <a:rPr altLang="ko-KR" dirty="0" lang="en-US"/>
              <a:t>Insert the title of your subtitle Here</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204" name=""/>
        <p:cNvGrpSpPr/>
        <p:nvPr/>
      </p:nvGrpSpPr>
      <p:grpSpPr>
        <a:xfrm>
          <a:off x="0" y="0"/>
          <a:ext cx="0" cy="0"/>
          <a:chOff x="0" y="0"/>
          <a:chExt cx="0" cy="0"/>
        </a:xfrm>
      </p:grpSpPr>
      <p:sp>
        <p:nvSpPr>
          <p:cNvPr id="1048828" name="Picture Placeholder 7"/>
          <p:cNvSpPr>
            <a:spLocks noGrp="1"/>
          </p:cNvSpPr>
          <p:nvPr>
            <p:ph type="pic" sz="quarter" idx="10"/>
          </p:nvPr>
        </p:nvSpPr>
        <p:spPr>
          <a:xfrm>
            <a:off x="0" y="0"/>
            <a:ext cx="9144000" cy="5143500"/>
          </a:xfrm>
          <a:prstGeom prst="rect"/>
        </p:spPr>
        <p:txBody>
          <a:bodyPr/>
          <a:p>
            <a:endParaRPr lang="en-US"/>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Ph="1" nodeType="withEffect" presetClass="entr" presetID="10" presetSubtype="0">
                                  <p:stCondLst>
                                    <p:cond delay="0"/>
                                  </p:stCondLst>
                                  <p:endCondLst>
                                    <p:cond evt="begin" delay="0">
                                      <p:tn val="5"/>
                                    </p:cond>
                                  </p:endCondLst>
                                  <p:childTnLst>
                                    <p:set>
                                      <p:cBhvr>
                                        <p:cTn dur="1" fill="hold" id="6">
                                          <p:stCondLst>
                                            <p:cond delay="0"/>
                                          </p:stCondLst>
                                        </p:cTn>
                                        <p:tgtEl>
                                          <p:spTgt spid="1048828"/>
                                        </p:tgtEl>
                                        <p:attrNameLst>
                                          <p:attrName>style.visibility</p:attrName>
                                        </p:attrNameLst>
                                      </p:cBhvr>
                                      <p:to>
                                        <p:strVal val="visible"/>
                                      </p:to>
                                    </p:set>
                                    <p:animEffect transition="in" filter="fade">
                                      <p:cBhvr>
                                        <p:cTn dur="350" id="7"/>
                                        <p:tgtEl>
                                          <p:spTgt spid="1048828"/>
                                        </p:tgtEl>
                                      </p:cBhvr>
                                    </p:animEffect>
                                  </p:childTnLst>
                                </p:cTn>
                              </p:par>
                              <p:par>
                                <p:cTn fill="hold" grpId="1" id="8" nodePh="1" nodeType="withEffect" presetClass="emph" presetID="6" presetSubtype="0">
                                  <p:stCondLst>
                                    <p:cond delay="0"/>
                                  </p:stCondLst>
                                  <p:endCondLst>
                                    <p:cond evt="begin" delay="0">
                                      <p:tn val="8"/>
                                    </p:cond>
                                  </p:endCondLst>
                                  <p:childTnLst>
                                    <p:animScale>
                                      <p:cBhvr>
                                        <p:cTn dur="2000" fill="hold" id="9"/>
                                        <p:tgtEl>
                                          <p:spTgt spid="1048828"/>
                                        </p:tgtEl>
                                      </p:cBhvr>
                                      <p:by x="115000" y="11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28" grpId="0"/>
      <p:bldP spid="1048828" grpId="1"/>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Basic Layout">
    <p:bg>
      <p:bgPr>
        <a:blipFill rotWithShape="1" dpi="0">
          <a:blip xmlns:r="http://schemas.openxmlformats.org/officeDocument/2006/relationships" r:embed="rId1" cstate="print">
            <a:lum/>
          </a:blip>
          <a:srcRect/>
          <a:stretch>
            <a:fillRect/>
          </a:stretch>
        </a:blipFill>
      </p:bgPr>
    </p:bg>
    <p:spTree>
      <p:nvGrpSpPr>
        <p:cNvPr id="221" name=""/>
        <p:cNvGrpSpPr/>
        <p:nvPr/>
      </p:nvGrpSpPr>
      <p:grpSpPr>
        <a:xfrm>
          <a:off x="0" y="0"/>
          <a:ext cx="0" cy="0"/>
          <a:chOff x="0" y="0"/>
          <a:chExt cx="0" cy="0"/>
        </a:xfrm>
      </p:grpSpPr>
      <p:sp>
        <p:nvSpPr>
          <p:cNvPr id="1048877" name="Text Placeholder 9"/>
          <p:cNvSpPr>
            <a:spLocks noGrp="1"/>
          </p:cNvSpPr>
          <p:nvPr>
            <p:ph type="body" sz="quarter" idx="10" hasCustomPrompt="1"/>
          </p:nvPr>
        </p:nvSpPr>
        <p:spPr>
          <a:xfrm>
            <a:off x="0" y="123478"/>
            <a:ext cx="9144000" cy="576064"/>
          </a:xfrm>
          <a:prstGeom prst="rect"/>
        </p:spPr>
        <p:txBody>
          <a:bodyPr anchor="ctr"/>
          <a:lstStyle>
            <a:lvl1pPr algn="ctr" indent="0" marL="0">
              <a:buNone/>
              <a:defRPr baseline="0" b="0" sz="3600">
                <a:solidFill>
                  <a:schemeClr val="bg1"/>
                </a:solidFill>
                <a:latin typeface="+mj-lt"/>
                <a:cs typeface="Arial" pitchFamily="34" charset="0"/>
              </a:defRPr>
            </a:lvl1pPr>
          </a:lstStyle>
          <a:p>
            <a:pPr lvl="0"/>
            <a:r>
              <a:rPr altLang="ko-KR" dirty="0" lang="en-US"/>
              <a:t>BASIC LAYOUT</a:t>
            </a:r>
          </a:p>
        </p:txBody>
      </p:sp>
      <p:sp>
        <p:nvSpPr>
          <p:cNvPr id="1048878" name="Text Placeholder 9"/>
          <p:cNvSpPr>
            <a:spLocks noGrp="1"/>
          </p:cNvSpPr>
          <p:nvPr>
            <p:ph type="body" sz="quarter" idx="11" hasCustomPrompt="1"/>
          </p:nvPr>
        </p:nvSpPr>
        <p:spPr>
          <a:xfrm>
            <a:off x="0" y="699542"/>
            <a:ext cx="9144000" cy="288032"/>
          </a:xfrm>
          <a:prstGeom prst="rect"/>
        </p:spPr>
        <p:txBody>
          <a:bodyPr anchor="ctr"/>
          <a:lstStyle>
            <a:lvl1pPr algn="ctr" indent="0" marL="0">
              <a:buNone/>
              <a:defRPr baseline="0" b="0" sz="1400">
                <a:solidFill>
                  <a:schemeClr val="bg1"/>
                </a:solidFill>
                <a:latin typeface="+mn-lt"/>
                <a:cs typeface="Arial" pitchFamily="34" charset="0"/>
              </a:defRPr>
            </a:lvl1pPr>
          </a:lstStyle>
          <a:p>
            <a:pPr lvl="0"/>
            <a:r>
              <a:rPr altLang="ko-KR" dirty="0" lang="en-US"/>
              <a:t>Insert the title of your subtitle Here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Basic Layout">
    <p:bg>
      <p:bgPr>
        <a:blipFill rotWithShape="1" dpi="0">
          <a:blip xmlns:r="http://schemas.openxmlformats.org/officeDocument/2006/relationships" r:embed="rId1" cstate="print">
            <a:lum/>
          </a:blip>
          <a:srcRect/>
          <a:stretch>
            <a:fillRect/>
          </a:stretch>
        </a:blipFill>
      </p:bgPr>
    </p:bg>
    <p:spTree>
      <p:nvGrpSpPr>
        <p:cNvPr id="264" name=""/>
        <p:cNvGrpSpPr/>
        <p:nvPr/>
      </p:nvGrpSpPr>
      <p:grpSpPr>
        <a:xfrm>
          <a:off x="0" y="0"/>
          <a:ext cx="0" cy="0"/>
          <a:chOff x="0" y="0"/>
          <a:chExt cx="0" cy="0"/>
        </a:xfrm>
      </p:grpSpPr>
      <p:sp>
        <p:nvSpPr>
          <p:cNvPr id="1048936" name="Text Placeholder 9"/>
          <p:cNvSpPr>
            <a:spLocks noGrp="1"/>
          </p:cNvSpPr>
          <p:nvPr>
            <p:ph type="body" sz="quarter" idx="10" hasCustomPrompt="1"/>
          </p:nvPr>
        </p:nvSpPr>
        <p:spPr>
          <a:xfrm>
            <a:off x="-2398" y="555526"/>
            <a:ext cx="9144000" cy="576064"/>
          </a:xfrm>
          <a:prstGeom prst="rect"/>
        </p:spPr>
        <p:txBody>
          <a:bodyPr anchor="ctr"/>
          <a:lstStyle>
            <a:lvl1pPr algn="ctr" indent="0" marL="0">
              <a:buNone/>
              <a:defRPr baseline="0" b="0" sz="3600">
                <a:solidFill>
                  <a:schemeClr val="bg1"/>
                </a:solidFill>
                <a:latin typeface="+mj-lt"/>
                <a:cs typeface="Arial" pitchFamily="34" charset="0"/>
              </a:defRPr>
            </a:lvl1pPr>
          </a:lstStyle>
          <a:p>
            <a:pPr lvl="0"/>
            <a:r>
              <a:rPr altLang="ko-KR" dirty="0" lang="en-US"/>
              <a:t>BASIC LAYOUT</a:t>
            </a:r>
          </a:p>
        </p:txBody>
      </p:sp>
      <p:sp>
        <p:nvSpPr>
          <p:cNvPr id="1048937" name="Text Placeholder 9"/>
          <p:cNvSpPr>
            <a:spLocks noGrp="1"/>
          </p:cNvSpPr>
          <p:nvPr>
            <p:ph type="body" sz="quarter" idx="11" hasCustomPrompt="1"/>
          </p:nvPr>
        </p:nvSpPr>
        <p:spPr>
          <a:xfrm>
            <a:off x="-2398" y="1131590"/>
            <a:ext cx="9144000" cy="288032"/>
          </a:xfrm>
          <a:prstGeom prst="rect"/>
        </p:spPr>
        <p:txBody>
          <a:bodyPr anchor="ctr"/>
          <a:lstStyle>
            <a:lvl1pPr algn="ctr" indent="0" marL="0">
              <a:buNone/>
              <a:defRPr baseline="0" b="0" sz="1400">
                <a:solidFill>
                  <a:schemeClr val="bg1"/>
                </a:solidFill>
                <a:latin typeface="+mn-lt"/>
                <a:cs typeface="Arial" pitchFamily="34" charset="0"/>
              </a:defRPr>
            </a:lvl1pPr>
          </a:lstStyle>
          <a:p>
            <a:pPr lvl="0"/>
            <a:r>
              <a:rPr altLang="ko-KR" dirty="0" lang="en-US"/>
              <a:t>Insert the title of your subtitle Here</a:t>
            </a:r>
          </a:p>
        </p:txBody>
      </p:sp>
      <p:sp>
        <p:nvSpPr>
          <p:cNvPr id="1048938" name="Rectangle 3"/>
          <p:cNvSpPr/>
          <p:nvPr userDrawn="1"/>
        </p:nvSpPr>
        <p:spPr>
          <a:xfrm>
            <a:off x="552185" y="1599886"/>
            <a:ext cx="1944000" cy="2196000"/>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dirty="0" lang="ko-KR"/>
          </a:p>
        </p:txBody>
      </p:sp>
      <p:sp>
        <p:nvSpPr>
          <p:cNvPr id="1048939" name="Picture Placeholder 2"/>
          <p:cNvSpPr>
            <a:spLocks noGrp="1"/>
          </p:cNvSpPr>
          <p:nvPr>
            <p:ph type="pic" idx="1" hasCustomPrompt="1"/>
          </p:nvPr>
        </p:nvSpPr>
        <p:spPr>
          <a:xfrm>
            <a:off x="657514" y="1742290"/>
            <a:ext cx="1730767" cy="1909596"/>
          </a:xfrm>
          <a:custGeom>
            <a:avLst/>
            <a:gdLst>
              <a:gd name="connsiteX0" fmla="*/ 0 w 1728191"/>
              <a:gd name="connsiteY0" fmla="*/ 0 h 1908000"/>
              <a:gd name="connsiteX1" fmla="*/ 1728191 w 1728191"/>
              <a:gd name="connsiteY1" fmla="*/ 0 h 1908000"/>
              <a:gd name="connsiteX2" fmla="*/ 1728191 w 1728191"/>
              <a:gd name="connsiteY2" fmla="*/ 1908000 h 1908000"/>
              <a:gd name="connsiteX3" fmla="*/ 0 w 1728191"/>
              <a:gd name="connsiteY3" fmla="*/ 1908000 h 1908000"/>
              <a:gd name="connsiteX4" fmla="*/ 0 w 1728191"/>
              <a:gd name="connsiteY4" fmla="*/ 0 h 1908000"/>
              <a:gd name="connsiteX0" fmla="*/ 0 w 1728191"/>
              <a:gd name="connsiteY0" fmla="*/ 1596 h 1909596"/>
              <a:gd name="connsiteX1" fmla="*/ 301499 w 1728191"/>
              <a:gd name="connsiteY1" fmla="*/ 0 h 1909596"/>
              <a:gd name="connsiteX2" fmla="*/ 1728191 w 1728191"/>
              <a:gd name="connsiteY2" fmla="*/ 1596 h 1909596"/>
              <a:gd name="connsiteX3" fmla="*/ 1728191 w 1728191"/>
              <a:gd name="connsiteY3" fmla="*/ 1909596 h 1909596"/>
              <a:gd name="connsiteX4" fmla="*/ 0 w 1728191"/>
              <a:gd name="connsiteY4" fmla="*/ 1909596 h 1909596"/>
              <a:gd name="connsiteX5" fmla="*/ 0 w 1728191"/>
              <a:gd name="connsiteY5" fmla="*/ 1596 h 1909596"/>
              <a:gd name="connsiteX0" fmla="*/ 0 w 1730767"/>
              <a:gd name="connsiteY0" fmla="*/ 308113 h 1909596"/>
              <a:gd name="connsiteX1" fmla="*/ 304075 w 1730767"/>
              <a:gd name="connsiteY1" fmla="*/ 0 h 1909596"/>
              <a:gd name="connsiteX2" fmla="*/ 1730767 w 1730767"/>
              <a:gd name="connsiteY2" fmla="*/ 1596 h 1909596"/>
              <a:gd name="connsiteX3" fmla="*/ 1730767 w 1730767"/>
              <a:gd name="connsiteY3" fmla="*/ 1909596 h 1909596"/>
              <a:gd name="connsiteX4" fmla="*/ 2576 w 1730767"/>
              <a:gd name="connsiteY4" fmla="*/ 1909596 h 1909596"/>
              <a:gd name="connsiteX5" fmla="*/ 0 w 1730767"/>
              <a:gd name="connsiteY5" fmla="*/ 308113 h 1909596"/>
              <a:gd name="connsiteX0" fmla="*/ 0 w 1730767"/>
              <a:gd name="connsiteY0" fmla="*/ 308113 h 1909596"/>
              <a:gd name="connsiteX1" fmla="*/ 304075 w 1730767"/>
              <a:gd name="connsiteY1" fmla="*/ 0 h 1909596"/>
              <a:gd name="connsiteX2" fmla="*/ 1730767 w 1730767"/>
              <a:gd name="connsiteY2" fmla="*/ 1596 h 1909596"/>
              <a:gd name="connsiteX3" fmla="*/ 1730767 w 1730767"/>
              <a:gd name="connsiteY3" fmla="*/ 1909596 h 1909596"/>
              <a:gd name="connsiteX4" fmla="*/ 1401355 w 1730767"/>
              <a:gd name="connsiteY4" fmla="*/ 1906073 h 1909596"/>
              <a:gd name="connsiteX5" fmla="*/ 2576 w 1730767"/>
              <a:gd name="connsiteY5" fmla="*/ 1909596 h 1909596"/>
              <a:gd name="connsiteX6" fmla="*/ 0 w 1730767"/>
              <a:gd name="connsiteY6" fmla="*/ 308113 h 1909596"/>
              <a:gd name="connsiteX0" fmla="*/ 0 w 1730767"/>
              <a:gd name="connsiteY0" fmla="*/ 308113 h 1909596"/>
              <a:gd name="connsiteX1" fmla="*/ 304075 w 1730767"/>
              <a:gd name="connsiteY1" fmla="*/ 0 h 1909596"/>
              <a:gd name="connsiteX2" fmla="*/ 1730767 w 1730767"/>
              <a:gd name="connsiteY2" fmla="*/ 1596 h 1909596"/>
              <a:gd name="connsiteX3" fmla="*/ 1730767 w 1730767"/>
              <a:gd name="connsiteY3" fmla="*/ 1579897 h 1909596"/>
              <a:gd name="connsiteX4" fmla="*/ 1401355 w 1730767"/>
              <a:gd name="connsiteY4" fmla="*/ 1906073 h 1909596"/>
              <a:gd name="connsiteX5" fmla="*/ 2576 w 1730767"/>
              <a:gd name="connsiteY5" fmla="*/ 1909596 h 1909596"/>
              <a:gd name="connsiteX6" fmla="*/ 0 w 1730767"/>
              <a:gd name="connsiteY6" fmla="*/ 308113 h 1909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0767" h="1909596">
                <a:moveTo>
                  <a:pt x="0" y="308113"/>
                </a:moveTo>
                <a:lnTo>
                  <a:pt x="304075" y="0"/>
                </a:lnTo>
                <a:lnTo>
                  <a:pt x="1730767" y="1596"/>
                </a:lnTo>
                <a:lnTo>
                  <a:pt x="1730767" y="1579897"/>
                </a:lnTo>
                <a:lnTo>
                  <a:pt x="1401355" y="1906073"/>
                </a:lnTo>
                <a:lnTo>
                  <a:pt x="2576" y="1909596"/>
                </a:lnTo>
                <a:cubicBezTo>
                  <a:pt x="1717" y="1375768"/>
                  <a:pt x="859" y="841941"/>
                  <a:pt x="0" y="308113"/>
                </a:cubicBezTo>
                <a:close/>
              </a:path>
            </a:pathLst>
          </a:custGeom>
          <a:solidFill>
            <a:schemeClr val="bg1">
              <a:lumMod val="95000"/>
            </a:schemeClr>
          </a:solidFill>
        </p:spPr>
        <p:txBody>
          <a:bodyPr anchor="ctr"/>
          <a:lstStyle>
            <a:lvl1pPr algn="ctr" indent="0" marL="0">
              <a:buNone/>
              <a:defRPr baseline="0" sz="1400">
                <a:solidFill>
                  <a:schemeClr val="tx1">
                    <a:lumMod val="75000"/>
                    <a:lumOff val="25000"/>
                  </a:schemeClr>
                </a:solidFill>
                <a:latin typeface="+mn-lt"/>
                <a:cs typeface="Arial" pitchFamily="34" charset="0"/>
              </a:defRPr>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r>
              <a:rPr altLang="ko-KR" dirty="0" lang="en-US"/>
              <a:t>Insert Your Image</a:t>
            </a:r>
            <a:endParaRPr altLang="en-US" dirty="0" lang="ko-KR"/>
          </a:p>
        </p:txBody>
      </p:sp>
      <p:sp>
        <p:nvSpPr>
          <p:cNvPr id="1048940" name="Rectangle 5"/>
          <p:cNvSpPr/>
          <p:nvPr userDrawn="1"/>
        </p:nvSpPr>
        <p:spPr>
          <a:xfrm>
            <a:off x="2582135" y="1599886"/>
            <a:ext cx="1944000" cy="2196000"/>
          </a:xfrm>
          <a:prstGeom prst="rect"/>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dirty="0" lang="ko-KR"/>
          </a:p>
        </p:txBody>
      </p:sp>
      <p:sp>
        <p:nvSpPr>
          <p:cNvPr id="1048941" name="Picture Placeholder 2"/>
          <p:cNvSpPr>
            <a:spLocks noGrp="1"/>
          </p:cNvSpPr>
          <p:nvPr>
            <p:ph type="pic" idx="12" hasCustomPrompt="1"/>
          </p:nvPr>
        </p:nvSpPr>
        <p:spPr>
          <a:xfrm>
            <a:off x="2687893" y="1742290"/>
            <a:ext cx="1730767" cy="1909596"/>
          </a:xfrm>
          <a:custGeom>
            <a:avLst/>
            <a:gdLst>
              <a:gd name="connsiteX0" fmla="*/ 0 w 1728191"/>
              <a:gd name="connsiteY0" fmla="*/ 0 h 1908000"/>
              <a:gd name="connsiteX1" fmla="*/ 1728191 w 1728191"/>
              <a:gd name="connsiteY1" fmla="*/ 0 h 1908000"/>
              <a:gd name="connsiteX2" fmla="*/ 1728191 w 1728191"/>
              <a:gd name="connsiteY2" fmla="*/ 1908000 h 1908000"/>
              <a:gd name="connsiteX3" fmla="*/ 0 w 1728191"/>
              <a:gd name="connsiteY3" fmla="*/ 1908000 h 1908000"/>
              <a:gd name="connsiteX4" fmla="*/ 0 w 1728191"/>
              <a:gd name="connsiteY4" fmla="*/ 0 h 1908000"/>
              <a:gd name="connsiteX0" fmla="*/ 0 w 1728191"/>
              <a:gd name="connsiteY0" fmla="*/ 1596 h 1909596"/>
              <a:gd name="connsiteX1" fmla="*/ 301499 w 1728191"/>
              <a:gd name="connsiteY1" fmla="*/ 0 h 1909596"/>
              <a:gd name="connsiteX2" fmla="*/ 1728191 w 1728191"/>
              <a:gd name="connsiteY2" fmla="*/ 1596 h 1909596"/>
              <a:gd name="connsiteX3" fmla="*/ 1728191 w 1728191"/>
              <a:gd name="connsiteY3" fmla="*/ 1909596 h 1909596"/>
              <a:gd name="connsiteX4" fmla="*/ 0 w 1728191"/>
              <a:gd name="connsiteY4" fmla="*/ 1909596 h 1909596"/>
              <a:gd name="connsiteX5" fmla="*/ 0 w 1728191"/>
              <a:gd name="connsiteY5" fmla="*/ 1596 h 1909596"/>
              <a:gd name="connsiteX0" fmla="*/ 0 w 1730767"/>
              <a:gd name="connsiteY0" fmla="*/ 308113 h 1909596"/>
              <a:gd name="connsiteX1" fmla="*/ 304075 w 1730767"/>
              <a:gd name="connsiteY1" fmla="*/ 0 h 1909596"/>
              <a:gd name="connsiteX2" fmla="*/ 1730767 w 1730767"/>
              <a:gd name="connsiteY2" fmla="*/ 1596 h 1909596"/>
              <a:gd name="connsiteX3" fmla="*/ 1730767 w 1730767"/>
              <a:gd name="connsiteY3" fmla="*/ 1909596 h 1909596"/>
              <a:gd name="connsiteX4" fmla="*/ 2576 w 1730767"/>
              <a:gd name="connsiteY4" fmla="*/ 1909596 h 1909596"/>
              <a:gd name="connsiteX5" fmla="*/ 0 w 1730767"/>
              <a:gd name="connsiteY5" fmla="*/ 308113 h 1909596"/>
              <a:gd name="connsiteX0" fmla="*/ 0 w 1730767"/>
              <a:gd name="connsiteY0" fmla="*/ 308113 h 1909596"/>
              <a:gd name="connsiteX1" fmla="*/ 304075 w 1730767"/>
              <a:gd name="connsiteY1" fmla="*/ 0 h 1909596"/>
              <a:gd name="connsiteX2" fmla="*/ 1730767 w 1730767"/>
              <a:gd name="connsiteY2" fmla="*/ 1596 h 1909596"/>
              <a:gd name="connsiteX3" fmla="*/ 1730767 w 1730767"/>
              <a:gd name="connsiteY3" fmla="*/ 1909596 h 1909596"/>
              <a:gd name="connsiteX4" fmla="*/ 1401355 w 1730767"/>
              <a:gd name="connsiteY4" fmla="*/ 1906073 h 1909596"/>
              <a:gd name="connsiteX5" fmla="*/ 2576 w 1730767"/>
              <a:gd name="connsiteY5" fmla="*/ 1909596 h 1909596"/>
              <a:gd name="connsiteX6" fmla="*/ 0 w 1730767"/>
              <a:gd name="connsiteY6" fmla="*/ 308113 h 1909596"/>
              <a:gd name="connsiteX0" fmla="*/ 0 w 1730767"/>
              <a:gd name="connsiteY0" fmla="*/ 308113 h 1909596"/>
              <a:gd name="connsiteX1" fmla="*/ 304075 w 1730767"/>
              <a:gd name="connsiteY1" fmla="*/ 0 h 1909596"/>
              <a:gd name="connsiteX2" fmla="*/ 1730767 w 1730767"/>
              <a:gd name="connsiteY2" fmla="*/ 1596 h 1909596"/>
              <a:gd name="connsiteX3" fmla="*/ 1730767 w 1730767"/>
              <a:gd name="connsiteY3" fmla="*/ 1579897 h 1909596"/>
              <a:gd name="connsiteX4" fmla="*/ 1401355 w 1730767"/>
              <a:gd name="connsiteY4" fmla="*/ 1906073 h 1909596"/>
              <a:gd name="connsiteX5" fmla="*/ 2576 w 1730767"/>
              <a:gd name="connsiteY5" fmla="*/ 1909596 h 1909596"/>
              <a:gd name="connsiteX6" fmla="*/ 0 w 1730767"/>
              <a:gd name="connsiteY6" fmla="*/ 308113 h 1909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0767" h="1909596">
                <a:moveTo>
                  <a:pt x="0" y="308113"/>
                </a:moveTo>
                <a:lnTo>
                  <a:pt x="304075" y="0"/>
                </a:lnTo>
                <a:lnTo>
                  <a:pt x="1730767" y="1596"/>
                </a:lnTo>
                <a:lnTo>
                  <a:pt x="1730767" y="1579897"/>
                </a:lnTo>
                <a:lnTo>
                  <a:pt x="1401355" y="1906073"/>
                </a:lnTo>
                <a:lnTo>
                  <a:pt x="2576" y="1909596"/>
                </a:lnTo>
                <a:cubicBezTo>
                  <a:pt x="1717" y="1375768"/>
                  <a:pt x="859" y="841941"/>
                  <a:pt x="0" y="308113"/>
                </a:cubicBezTo>
                <a:close/>
              </a:path>
            </a:pathLst>
          </a:custGeom>
          <a:solidFill>
            <a:schemeClr val="bg1">
              <a:lumMod val="95000"/>
            </a:schemeClr>
          </a:solidFill>
        </p:spPr>
        <p:txBody>
          <a:bodyPr anchor="ctr"/>
          <a:lstStyle>
            <a:lvl1pPr algn="ctr" indent="0" marL="0">
              <a:buNone/>
              <a:defRPr baseline="0" sz="1400">
                <a:solidFill>
                  <a:schemeClr val="tx1">
                    <a:lumMod val="75000"/>
                    <a:lumOff val="25000"/>
                  </a:schemeClr>
                </a:solidFill>
                <a:latin typeface="+mn-lt"/>
                <a:cs typeface="Arial" pitchFamily="34" charset="0"/>
              </a:defRPr>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r>
              <a:rPr altLang="ko-KR" dirty="0" lang="en-US"/>
              <a:t>Insert Your Image</a:t>
            </a:r>
            <a:endParaRPr altLang="en-US" dirty="0" lang="ko-KR"/>
          </a:p>
        </p:txBody>
      </p:sp>
      <p:sp>
        <p:nvSpPr>
          <p:cNvPr id="1048942" name="Rectangle 7"/>
          <p:cNvSpPr/>
          <p:nvPr userDrawn="1"/>
        </p:nvSpPr>
        <p:spPr>
          <a:xfrm>
            <a:off x="4612085" y="1599886"/>
            <a:ext cx="1944000" cy="2196000"/>
          </a:xfrm>
          <a:prstGeom prst="rect"/>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dirty="0" lang="ko-KR"/>
          </a:p>
        </p:txBody>
      </p:sp>
      <p:sp>
        <p:nvSpPr>
          <p:cNvPr id="1048943" name="Picture Placeholder 2"/>
          <p:cNvSpPr>
            <a:spLocks noGrp="1"/>
          </p:cNvSpPr>
          <p:nvPr>
            <p:ph type="pic" idx="13" hasCustomPrompt="1"/>
          </p:nvPr>
        </p:nvSpPr>
        <p:spPr>
          <a:xfrm>
            <a:off x="4718272" y="1742290"/>
            <a:ext cx="1730767" cy="1909596"/>
          </a:xfrm>
          <a:custGeom>
            <a:avLst/>
            <a:gdLst>
              <a:gd name="connsiteX0" fmla="*/ 0 w 1728191"/>
              <a:gd name="connsiteY0" fmla="*/ 0 h 1908000"/>
              <a:gd name="connsiteX1" fmla="*/ 1728191 w 1728191"/>
              <a:gd name="connsiteY1" fmla="*/ 0 h 1908000"/>
              <a:gd name="connsiteX2" fmla="*/ 1728191 w 1728191"/>
              <a:gd name="connsiteY2" fmla="*/ 1908000 h 1908000"/>
              <a:gd name="connsiteX3" fmla="*/ 0 w 1728191"/>
              <a:gd name="connsiteY3" fmla="*/ 1908000 h 1908000"/>
              <a:gd name="connsiteX4" fmla="*/ 0 w 1728191"/>
              <a:gd name="connsiteY4" fmla="*/ 0 h 1908000"/>
              <a:gd name="connsiteX0" fmla="*/ 0 w 1728191"/>
              <a:gd name="connsiteY0" fmla="*/ 1596 h 1909596"/>
              <a:gd name="connsiteX1" fmla="*/ 301499 w 1728191"/>
              <a:gd name="connsiteY1" fmla="*/ 0 h 1909596"/>
              <a:gd name="connsiteX2" fmla="*/ 1728191 w 1728191"/>
              <a:gd name="connsiteY2" fmla="*/ 1596 h 1909596"/>
              <a:gd name="connsiteX3" fmla="*/ 1728191 w 1728191"/>
              <a:gd name="connsiteY3" fmla="*/ 1909596 h 1909596"/>
              <a:gd name="connsiteX4" fmla="*/ 0 w 1728191"/>
              <a:gd name="connsiteY4" fmla="*/ 1909596 h 1909596"/>
              <a:gd name="connsiteX5" fmla="*/ 0 w 1728191"/>
              <a:gd name="connsiteY5" fmla="*/ 1596 h 1909596"/>
              <a:gd name="connsiteX0" fmla="*/ 0 w 1730767"/>
              <a:gd name="connsiteY0" fmla="*/ 308113 h 1909596"/>
              <a:gd name="connsiteX1" fmla="*/ 304075 w 1730767"/>
              <a:gd name="connsiteY1" fmla="*/ 0 h 1909596"/>
              <a:gd name="connsiteX2" fmla="*/ 1730767 w 1730767"/>
              <a:gd name="connsiteY2" fmla="*/ 1596 h 1909596"/>
              <a:gd name="connsiteX3" fmla="*/ 1730767 w 1730767"/>
              <a:gd name="connsiteY3" fmla="*/ 1909596 h 1909596"/>
              <a:gd name="connsiteX4" fmla="*/ 2576 w 1730767"/>
              <a:gd name="connsiteY4" fmla="*/ 1909596 h 1909596"/>
              <a:gd name="connsiteX5" fmla="*/ 0 w 1730767"/>
              <a:gd name="connsiteY5" fmla="*/ 308113 h 1909596"/>
              <a:gd name="connsiteX0" fmla="*/ 0 w 1730767"/>
              <a:gd name="connsiteY0" fmla="*/ 308113 h 1909596"/>
              <a:gd name="connsiteX1" fmla="*/ 304075 w 1730767"/>
              <a:gd name="connsiteY1" fmla="*/ 0 h 1909596"/>
              <a:gd name="connsiteX2" fmla="*/ 1730767 w 1730767"/>
              <a:gd name="connsiteY2" fmla="*/ 1596 h 1909596"/>
              <a:gd name="connsiteX3" fmla="*/ 1730767 w 1730767"/>
              <a:gd name="connsiteY3" fmla="*/ 1909596 h 1909596"/>
              <a:gd name="connsiteX4" fmla="*/ 1401355 w 1730767"/>
              <a:gd name="connsiteY4" fmla="*/ 1906073 h 1909596"/>
              <a:gd name="connsiteX5" fmla="*/ 2576 w 1730767"/>
              <a:gd name="connsiteY5" fmla="*/ 1909596 h 1909596"/>
              <a:gd name="connsiteX6" fmla="*/ 0 w 1730767"/>
              <a:gd name="connsiteY6" fmla="*/ 308113 h 1909596"/>
              <a:gd name="connsiteX0" fmla="*/ 0 w 1730767"/>
              <a:gd name="connsiteY0" fmla="*/ 308113 h 1909596"/>
              <a:gd name="connsiteX1" fmla="*/ 304075 w 1730767"/>
              <a:gd name="connsiteY1" fmla="*/ 0 h 1909596"/>
              <a:gd name="connsiteX2" fmla="*/ 1730767 w 1730767"/>
              <a:gd name="connsiteY2" fmla="*/ 1596 h 1909596"/>
              <a:gd name="connsiteX3" fmla="*/ 1730767 w 1730767"/>
              <a:gd name="connsiteY3" fmla="*/ 1579897 h 1909596"/>
              <a:gd name="connsiteX4" fmla="*/ 1401355 w 1730767"/>
              <a:gd name="connsiteY4" fmla="*/ 1906073 h 1909596"/>
              <a:gd name="connsiteX5" fmla="*/ 2576 w 1730767"/>
              <a:gd name="connsiteY5" fmla="*/ 1909596 h 1909596"/>
              <a:gd name="connsiteX6" fmla="*/ 0 w 1730767"/>
              <a:gd name="connsiteY6" fmla="*/ 308113 h 1909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0767" h="1909596">
                <a:moveTo>
                  <a:pt x="0" y="308113"/>
                </a:moveTo>
                <a:lnTo>
                  <a:pt x="304075" y="0"/>
                </a:lnTo>
                <a:lnTo>
                  <a:pt x="1730767" y="1596"/>
                </a:lnTo>
                <a:lnTo>
                  <a:pt x="1730767" y="1579897"/>
                </a:lnTo>
                <a:lnTo>
                  <a:pt x="1401355" y="1906073"/>
                </a:lnTo>
                <a:lnTo>
                  <a:pt x="2576" y="1909596"/>
                </a:lnTo>
                <a:cubicBezTo>
                  <a:pt x="1717" y="1375768"/>
                  <a:pt x="859" y="841941"/>
                  <a:pt x="0" y="308113"/>
                </a:cubicBezTo>
                <a:close/>
              </a:path>
            </a:pathLst>
          </a:custGeom>
          <a:solidFill>
            <a:schemeClr val="bg1">
              <a:lumMod val="95000"/>
            </a:schemeClr>
          </a:solidFill>
        </p:spPr>
        <p:txBody>
          <a:bodyPr anchor="ctr"/>
          <a:lstStyle>
            <a:lvl1pPr algn="ctr" indent="0" marL="0">
              <a:buNone/>
              <a:defRPr baseline="0" sz="1400">
                <a:solidFill>
                  <a:schemeClr val="tx1">
                    <a:lumMod val="75000"/>
                    <a:lumOff val="25000"/>
                  </a:schemeClr>
                </a:solidFill>
                <a:latin typeface="+mn-lt"/>
                <a:cs typeface="Arial" pitchFamily="34" charset="0"/>
              </a:defRPr>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r>
              <a:rPr altLang="ko-KR" dirty="0" lang="en-US"/>
              <a:t>Insert Your Image</a:t>
            </a:r>
            <a:endParaRPr altLang="en-US" dirty="0" lang="ko-KR"/>
          </a:p>
        </p:txBody>
      </p:sp>
      <p:sp>
        <p:nvSpPr>
          <p:cNvPr id="1048944" name="Rectangle 11"/>
          <p:cNvSpPr/>
          <p:nvPr userDrawn="1"/>
        </p:nvSpPr>
        <p:spPr>
          <a:xfrm>
            <a:off x="6642034" y="1599886"/>
            <a:ext cx="1944000" cy="2196000"/>
          </a:xfrm>
          <a:prstGeom prst="rect"/>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dirty="0" lang="ko-KR"/>
          </a:p>
        </p:txBody>
      </p:sp>
      <p:sp>
        <p:nvSpPr>
          <p:cNvPr id="1048945" name="Picture Placeholder 2"/>
          <p:cNvSpPr>
            <a:spLocks noGrp="1"/>
          </p:cNvSpPr>
          <p:nvPr>
            <p:ph type="pic" idx="14" hasCustomPrompt="1"/>
          </p:nvPr>
        </p:nvSpPr>
        <p:spPr>
          <a:xfrm>
            <a:off x="6748651" y="1742290"/>
            <a:ext cx="1730767" cy="1909596"/>
          </a:xfrm>
          <a:custGeom>
            <a:avLst/>
            <a:gdLst>
              <a:gd name="connsiteX0" fmla="*/ 0 w 1728191"/>
              <a:gd name="connsiteY0" fmla="*/ 0 h 1908000"/>
              <a:gd name="connsiteX1" fmla="*/ 1728191 w 1728191"/>
              <a:gd name="connsiteY1" fmla="*/ 0 h 1908000"/>
              <a:gd name="connsiteX2" fmla="*/ 1728191 w 1728191"/>
              <a:gd name="connsiteY2" fmla="*/ 1908000 h 1908000"/>
              <a:gd name="connsiteX3" fmla="*/ 0 w 1728191"/>
              <a:gd name="connsiteY3" fmla="*/ 1908000 h 1908000"/>
              <a:gd name="connsiteX4" fmla="*/ 0 w 1728191"/>
              <a:gd name="connsiteY4" fmla="*/ 0 h 1908000"/>
              <a:gd name="connsiteX0" fmla="*/ 0 w 1728191"/>
              <a:gd name="connsiteY0" fmla="*/ 1596 h 1909596"/>
              <a:gd name="connsiteX1" fmla="*/ 301499 w 1728191"/>
              <a:gd name="connsiteY1" fmla="*/ 0 h 1909596"/>
              <a:gd name="connsiteX2" fmla="*/ 1728191 w 1728191"/>
              <a:gd name="connsiteY2" fmla="*/ 1596 h 1909596"/>
              <a:gd name="connsiteX3" fmla="*/ 1728191 w 1728191"/>
              <a:gd name="connsiteY3" fmla="*/ 1909596 h 1909596"/>
              <a:gd name="connsiteX4" fmla="*/ 0 w 1728191"/>
              <a:gd name="connsiteY4" fmla="*/ 1909596 h 1909596"/>
              <a:gd name="connsiteX5" fmla="*/ 0 w 1728191"/>
              <a:gd name="connsiteY5" fmla="*/ 1596 h 1909596"/>
              <a:gd name="connsiteX0" fmla="*/ 0 w 1730767"/>
              <a:gd name="connsiteY0" fmla="*/ 308113 h 1909596"/>
              <a:gd name="connsiteX1" fmla="*/ 304075 w 1730767"/>
              <a:gd name="connsiteY1" fmla="*/ 0 h 1909596"/>
              <a:gd name="connsiteX2" fmla="*/ 1730767 w 1730767"/>
              <a:gd name="connsiteY2" fmla="*/ 1596 h 1909596"/>
              <a:gd name="connsiteX3" fmla="*/ 1730767 w 1730767"/>
              <a:gd name="connsiteY3" fmla="*/ 1909596 h 1909596"/>
              <a:gd name="connsiteX4" fmla="*/ 2576 w 1730767"/>
              <a:gd name="connsiteY4" fmla="*/ 1909596 h 1909596"/>
              <a:gd name="connsiteX5" fmla="*/ 0 w 1730767"/>
              <a:gd name="connsiteY5" fmla="*/ 308113 h 1909596"/>
              <a:gd name="connsiteX0" fmla="*/ 0 w 1730767"/>
              <a:gd name="connsiteY0" fmla="*/ 308113 h 1909596"/>
              <a:gd name="connsiteX1" fmla="*/ 304075 w 1730767"/>
              <a:gd name="connsiteY1" fmla="*/ 0 h 1909596"/>
              <a:gd name="connsiteX2" fmla="*/ 1730767 w 1730767"/>
              <a:gd name="connsiteY2" fmla="*/ 1596 h 1909596"/>
              <a:gd name="connsiteX3" fmla="*/ 1730767 w 1730767"/>
              <a:gd name="connsiteY3" fmla="*/ 1909596 h 1909596"/>
              <a:gd name="connsiteX4" fmla="*/ 1401355 w 1730767"/>
              <a:gd name="connsiteY4" fmla="*/ 1906073 h 1909596"/>
              <a:gd name="connsiteX5" fmla="*/ 2576 w 1730767"/>
              <a:gd name="connsiteY5" fmla="*/ 1909596 h 1909596"/>
              <a:gd name="connsiteX6" fmla="*/ 0 w 1730767"/>
              <a:gd name="connsiteY6" fmla="*/ 308113 h 1909596"/>
              <a:gd name="connsiteX0" fmla="*/ 0 w 1730767"/>
              <a:gd name="connsiteY0" fmla="*/ 308113 h 1909596"/>
              <a:gd name="connsiteX1" fmla="*/ 304075 w 1730767"/>
              <a:gd name="connsiteY1" fmla="*/ 0 h 1909596"/>
              <a:gd name="connsiteX2" fmla="*/ 1730767 w 1730767"/>
              <a:gd name="connsiteY2" fmla="*/ 1596 h 1909596"/>
              <a:gd name="connsiteX3" fmla="*/ 1730767 w 1730767"/>
              <a:gd name="connsiteY3" fmla="*/ 1579897 h 1909596"/>
              <a:gd name="connsiteX4" fmla="*/ 1401355 w 1730767"/>
              <a:gd name="connsiteY4" fmla="*/ 1906073 h 1909596"/>
              <a:gd name="connsiteX5" fmla="*/ 2576 w 1730767"/>
              <a:gd name="connsiteY5" fmla="*/ 1909596 h 1909596"/>
              <a:gd name="connsiteX6" fmla="*/ 0 w 1730767"/>
              <a:gd name="connsiteY6" fmla="*/ 308113 h 1909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0767" h="1909596">
                <a:moveTo>
                  <a:pt x="0" y="308113"/>
                </a:moveTo>
                <a:lnTo>
                  <a:pt x="304075" y="0"/>
                </a:lnTo>
                <a:lnTo>
                  <a:pt x="1730767" y="1596"/>
                </a:lnTo>
                <a:lnTo>
                  <a:pt x="1730767" y="1579897"/>
                </a:lnTo>
                <a:lnTo>
                  <a:pt x="1401355" y="1906073"/>
                </a:lnTo>
                <a:lnTo>
                  <a:pt x="2576" y="1909596"/>
                </a:lnTo>
                <a:cubicBezTo>
                  <a:pt x="1717" y="1375768"/>
                  <a:pt x="859" y="841941"/>
                  <a:pt x="0" y="308113"/>
                </a:cubicBezTo>
                <a:close/>
              </a:path>
            </a:pathLst>
          </a:custGeom>
          <a:solidFill>
            <a:schemeClr val="bg1">
              <a:lumMod val="95000"/>
            </a:schemeClr>
          </a:solidFill>
        </p:spPr>
        <p:txBody>
          <a:bodyPr anchor="ctr"/>
          <a:lstStyle>
            <a:lvl1pPr algn="ctr" indent="0" marL="0">
              <a:buNone/>
              <a:defRPr baseline="0" sz="1400">
                <a:solidFill>
                  <a:schemeClr val="tx1">
                    <a:lumMod val="75000"/>
                    <a:lumOff val="25000"/>
                  </a:schemeClr>
                </a:solidFill>
                <a:latin typeface="+mn-lt"/>
                <a:cs typeface="Arial" pitchFamily="34" charset="0"/>
              </a:defRPr>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r>
              <a:rPr altLang="ko-KR" dirty="0" lang="en-US"/>
              <a:t>Insert Your Image</a:t>
            </a:r>
            <a:endParaRPr altLang="en-US" dirty="0" lang="ko-K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s and Contents Layout">
    <p:bg>
      <p:bgPr>
        <a:solidFill>
          <a:schemeClr val="bg1"/>
        </a:solidFill>
      </p:bgPr>
    </p:bg>
    <p:spTree>
      <p:nvGrpSpPr>
        <p:cNvPr id="258" name=""/>
        <p:cNvGrpSpPr/>
        <p:nvPr/>
      </p:nvGrpSpPr>
      <p:grpSpPr>
        <a:xfrm>
          <a:off x="0" y="0"/>
          <a:ext cx="0" cy="0"/>
          <a:chOff x="0" y="0"/>
          <a:chExt cx="0" cy="0"/>
        </a:xfrm>
      </p:grpSpPr>
      <p:sp>
        <p:nvSpPr>
          <p:cNvPr id="1048906" name="Rectangle 2"/>
          <p:cNvSpPr/>
          <p:nvPr userDrawn="1"/>
        </p:nvSpPr>
        <p:spPr>
          <a:xfrm>
            <a:off x="2843808" y="0"/>
            <a:ext cx="3456384" cy="5143500"/>
          </a:xfrm>
          <a:prstGeom prst="rect"/>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907" name="Picture Placeholder 2"/>
          <p:cNvSpPr>
            <a:spLocks noGrp="1"/>
          </p:cNvSpPr>
          <p:nvPr>
            <p:ph type="pic" idx="12" hasCustomPrompt="1"/>
          </p:nvPr>
        </p:nvSpPr>
        <p:spPr>
          <a:xfrm>
            <a:off x="3616302" y="1169208"/>
            <a:ext cx="1915817" cy="2986718"/>
          </a:xfrm>
          <a:prstGeom prst="rect"/>
          <a:solidFill>
            <a:schemeClr val="bg1">
              <a:lumMod val="85000"/>
            </a:schemeClr>
          </a:solidFill>
        </p:spPr>
        <p:txBody>
          <a:bodyPr anchor="ctr"/>
          <a:lstStyle>
            <a:lvl1pPr algn="ctr" indent="0" marL="0">
              <a:buNone/>
              <a:defRPr baseline="0" sz="1200">
                <a:solidFill>
                  <a:schemeClr val="tx1">
                    <a:lumMod val="75000"/>
                    <a:lumOff val="25000"/>
                  </a:schemeClr>
                </a:solidFill>
                <a:latin typeface="+mn-lt"/>
                <a:cs typeface="Arial" pitchFamily="34" charset="0"/>
              </a:defRPr>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r>
              <a:rPr altLang="ko-KR" dirty="0" lang="en-US"/>
              <a:t>Your Picture Here</a:t>
            </a:r>
            <a:endParaRPr altLang="en-US" dirty="0" lang="ko-KR"/>
          </a:p>
        </p:txBody>
      </p:sp>
      <p:sp>
        <p:nvSpPr>
          <p:cNvPr id="1048908" name="자유형: 도형 9"/>
          <p:cNvSpPr/>
          <p:nvPr userDrawn="1"/>
        </p:nvSpPr>
        <p:spPr>
          <a:xfrm>
            <a:off x="3449684" y="771550"/>
            <a:ext cx="2244633" cy="4032448"/>
          </a:xfrm>
          <a:custGeom>
            <a:avLst/>
            <a:gdLst>
              <a:gd name="connsiteX0" fmla="*/ 1074311 w 2244633"/>
              <a:gd name="connsiteY0" fmla="*/ 3650043 h 4032448"/>
              <a:gd name="connsiteX1" fmla="*/ 1170321 w 2244633"/>
              <a:gd name="connsiteY1" fmla="*/ 3650043 h 4032448"/>
              <a:gd name="connsiteX2" fmla="*/ 1194324 w 2244633"/>
              <a:gd name="connsiteY2" fmla="*/ 3674046 h 4032448"/>
              <a:gd name="connsiteX3" fmla="*/ 1194324 w 2244633"/>
              <a:gd name="connsiteY3" fmla="*/ 3770056 h 4032448"/>
              <a:gd name="connsiteX4" fmla="*/ 1170321 w 2244633"/>
              <a:gd name="connsiteY4" fmla="*/ 3794059 h 4032448"/>
              <a:gd name="connsiteX5" fmla="*/ 1074311 w 2244633"/>
              <a:gd name="connsiteY5" fmla="*/ 3794059 h 4032448"/>
              <a:gd name="connsiteX6" fmla="*/ 1050308 w 2244633"/>
              <a:gd name="connsiteY6" fmla="*/ 3770056 h 4032448"/>
              <a:gd name="connsiteX7" fmla="*/ 1050308 w 2244633"/>
              <a:gd name="connsiteY7" fmla="*/ 3674046 h 4032448"/>
              <a:gd name="connsiteX8" fmla="*/ 1074311 w 2244633"/>
              <a:gd name="connsiteY8" fmla="*/ 3650043 h 4032448"/>
              <a:gd name="connsiteX9" fmla="*/ 1122317 w 2244633"/>
              <a:gd name="connsiteY9" fmla="*/ 3550171 h 4032448"/>
              <a:gd name="connsiteX10" fmla="*/ 960590 w 2244633"/>
              <a:gd name="connsiteY10" fmla="*/ 3718057 h 4032448"/>
              <a:gd name="connsiteX11" fmla="*/ 1122317 w 2244633"/>
              <a:gd name="connsiteY11" fmla="*/ 3885942 h 4032448"/>
              <a:gd name="connsiteX12" fmla="*/ 1284043 w 2244633"/>
              <a:gd name="connsiteY12" fmla="*/ 3718057 h 4032448"/>
              <a:gd name="connsiteX13" fmla="*/ 1122317 w 2244633"/>
              <a:gd name="connsiteY13" fmla="*/ 3550171 h 4032448"/>
              <a:gd name="connsiteX14" fmla="*/ 172664 w 2244633"/>
              <a:gd name="connsiteY14" fmla="*/ 402120 h 4032448"/>
              <a:gd name="connsiteX15" fmla="*/ 172664 w 2244633"/>
              <a:gd name="connsiteY15" fmla="*/ 3359577 h 4032448"/>
              <a:gd name="connsiteX16" fmla="*/ 2071969 w 2244633"/>
              <a:gd name="connsiteY16" fmla="*/ 3359577 h 4032448"/>
              <a:gd name="connsiteX17" fmla="*/ 2071969 w 2244633"/>
              <a:gd name="connsiteY17" fmla="*/ 402120 h 4032448"/>
              <a:gd name="connsiteX18" fmla="*/ 863349 w 2244633"/>
              <a:gd name="connsiteY18" fmla="*/ 133260 h 4032448"/>
              <a:gd name="connsiteX19" fmla="*/ 798608 w 2244633"/>
              <a:gd name="connsiteY19" fmla="*/ 200468 h 4032448"/>
              <a:gd name="connsiteX20" fmla="*/ 863349 w 2244633"/>
              <a:gd name="connsiteY20" fmla="*/ 267675 h 4032448"/>
              <a:gd name="connsiteX21" fmla="*/ 1381284 w 2244633"/>
              <a:gd name="connsiteY21" fmla="*/ 267675 h 4032448"/>
              <a:gd name="connsiteX22" fmla="*/ 1446026 w 2244633"/>
              <a:gd name="connsiteY22" fmla="*/ 200468 h 4032448"/>
              <a:gd name="connsiteX23" fmla="*/ 1381284 w 2244633"/>
              <a:gd name="connsiteY23" fmla="*/ 133260 h 4032448"/>
              <a:gd name="connsiteX24" fmla="*/ 631322 w 2244633"/>
              <a:gd name="connsiteY24" fmla="*/ 126821 h 4032448"/>
              <a:gd name="connsiteX25" fmla="*/ 559314 w 2244633"/>
              <a:gd name="connsiteY25" fmla="*/ 198829 h 4032448"/>
              <a:gd name="connsiteX26" fmla="*/ 631322 w 2244633"/>
              <a:gd name="connsiteY26" fmla="*/ 270837 h 4032448"/>
              <a:gd name="connsiteX27" fmla="*/ 703330 w 2244633"/>
              <a:gd name="connsiteY27" fmla="*/ 198829 h 4032448"/>
              <a:gd name="connsiteX28" fmla="*/ 631322 w 2244633"/>
              <a:gd name="connsiteY28" fmla="*/ 126821 h 4032448"/>
              <a:gd name="connsiteX29" fmla="*/ 374113 w 2244633"/>
              <a:gd name="connsiteY29" fmla="*/ 0 h 4032448"/>
              <a:gd name="connsiteX30" fmla="*/ 1870520 w 2244633"/>
              <a:gd name="connsiteY30" fmla="*/ 0 h 4032448"/>
              <a:gd name="connsiteX31" fmla="*/ 2244633 w 2244633"/>
              <a:gd name="connsiteY31" fmla="*/ 388361 h 4032448"/>
              <a:gd name="connsiteX32" fmla="*/ 2244633 w 2244633"/>
              <a:gd name="connsiteY32" fmla="*/ 3644087 h 4032448"/>
              <a:gd name="connsiteX33" fmla="*/ 1870520 w 2244633"/>
              <a:gd name="connsiteY33" fmla="*/ 4032448 h 4032448"/>
              <a:gd name="connsiteX34" fmla="*/ 374113 w 2244633"/>
              <a:gd name="connsiteY34" fmla="*/ 4032448 h 4032448"/>
              <a:gd name="connsiteX35" fmla="*/ 0 w 2244633"/>
              <a:gd name="connsiteY35" fmla="*/ 3644087 h 4032448"/>
              <a:gd name="connsiteX36" fmla="*/ 0 w 2244633"/>
              <a:gd name="connsiteY36" fmla="*/ 388361 h 4032448"/>
              <a:gd name="connsiteX37" fmla="*/ 374113 w 2244633"/>
              <a:gd name="connsiteY37" fmla="*/ 0 h 4032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244633" h="4032448">
                <a:moveTo>
                  <a:pt x="1074311" y="3650043"/>
                </a:moveTo>
                <a:lnTo>
                  <a:pt x="1170321" y="3650043"/>
                </a:lnTo>
                <a:cubicBezTo>
                  <a:pt x="1183577" y="3650043"/>
                  <a:pt x="1194324" y="3660790"/>
                  <a:pt x="1194324" y="3674046"/>
                </a:cubicBezTo>
                <a:lnTo>
                  <a:pt x="1194324" y="3770056"/>
                </a:lnTo>
                <a:cubicBezTo>
                  <a:pt x="1194324" y="3783312"/>
                  <a:pt x="1183577" y="3794059"/>
                  <a:pt x="1170321" y="3794059"/>
                </a:cubicBezTo>
                <a:lnTo>
                  <a:pt x="1074311" y="3794059"/>
                </a:lnTo>
                <a:cubicBezTo>
                  <a:pt x="1061055" y="3794059"/>
                  <a:pt x="1050308" y="3783312"/>
                  <a:pt x="1050308" y="3770056"/>
                </a:cubicBezTo>
                <a:lnTo>
                  <a:pt x="1050308" y="3674046"/>
                </a:lnTo>
                <a:cubicBezTo>
                  <a:pt x="1050308" y="3660790"/>
                  <a:pt x="1061055" y="3650043"/>
                  <a:pt x="1074311" y="3650043"/>
                </a:cubicBezTo>
                <a:close/>
                <a:moveTo>
                  <a:pt x="1122317" y="3550171"/>
                </a:moveTo>
                <a:cubicBezTo>
                  <a:pt x="1032998" y="3550171"/>
                  <a:pt x="960590" y="3625336"/>
                  <a:pt x="960590" y="3718057"/>
                </a:cubicBezTo>
                <a:cubicBezTo>
                  <a:pt x="960590" y="3810777"/>
                  <a:pt x="1032998" y="3885942"/>
                  <a:pt x="1122317" y="3885942"/>
                </a:cubicBezTo>
                <a:cubicBezTo>
                  <a:pt x="1211635" y="3885942"/>
                  <a:pt x="1284043" y="3810777"/>
                  <a:pt x="1284043" y="3718057"/>
                </a:cubicBezTo>
                <a:cubicBezTo>
                  <a:pt x="1284043" y="3625336"/>
                  <a:pt x="1211635" y="3550171"/>
                  <a:pt x="1122317" y="3550171"/>
                </a:cubicBezTo>
                <a:close/>
                <a:moveTo>
                  <a:pt x="172664" y="402120"/>
                </a:moveTo>
                <a:lnTo>
                  <a:pt x="172664" y="3359577"/>
                </a:lnTo>
                <a:lnTo>
                  <a:pt x="2071969" y="3359577"/>
                </a:lnTo>
                <a:lnTo>
                  <a:pt x="2071969" y="402120"/>
                </a:lnTo>
                <a:close/>
                <a:moveTo>
                  <a:pt x="863349" y="133260"/>
                </a:moveTo>
                <a:cubicBezTo>
                  <a:pt x="827594" y="133260"/>
                  <a:pt x="798608" y="163350"/>
                  <a:pt x="798608" y="200468"/>
                </a:cubicBezTo>
                <a:cubicBezTo>
                  <a:pt x="798608" y="237585"/>
                  <a:pt x="827594" y="267675"/>
                  <a:pt x="863349" y="267675"/>
                </a:cubicBezTo>
                <a:lnTo>
                  <a:pt x="1381284" y="267675"/>
                </a:lnTo>
                <a:cubicBezTo>
                  <a:pt x="1417040" y="267675"/>
                  <a:pt x="1446026" y="237585"/>
                  <a:pt x="1446026" y="200468"/>
                </a:cubicBezTo>
                <a:cubicBezTo>
                  <a:pt x="1446026" y="163350"/>
                  <a:pt x="1417040" y="133260"/>
                  <a:pt x="1381284" y="133260"/>
                </a:cubicBezTo>
                <a:close/>
                <a:moveTo>
                  <a:pt x="631322" y="126821"/>
                </a:moveTo>
                <a:cubicBezTo>
                  <a:pt x="591553" y="126821"/>
                  <a:pt x="559314" y="159060"/>
                  <a:pt x="559314" y="198829"/>
                </a:cubicBezTo>
                <a:cubicBezTo>
                  <a:pt x="559314" y="238598"/>
                  <a:pt x="591553" y="270837"/>
                  <a:pt x="631322" y="270837"/>
                </a:cubicBezTo>
                <a:cubicBezTo>
                  <a:pt x="671091" y="270837"/>
                  <a:pt x="703330" y="238598"/>
                  <a:pt x="703330" y="198829"/>
                </a:cubicBezTo>
                <a:cubicBezTo>
                  <a:pt x="703330" y="159060"/>
                  <a:pt x="671091" y="126821"/>
                  <a:pt x="631322" y="126821"/>
                </a:cubicBezTo>
                <a:close/>
                <a:moveTo>
                  <a:pt x="374113" y="0"/>
                </a:moveTo>
                <a:lnTo>
                  <a:pt x="1870520" y="0"/>
                </a:lnTo>
                <a:cubicBezTo>
                  <a:pt x="2077136" y="0"/>
                  <a:pt x="2244633" y="173876"/>
                  <a:pt x="2244633" y="388361"/>
                </a:cubicBezTo>
                <a:lnTo>
                  <a:pt x="2244633" y="3644087"/>
                </a:lnTo>
                <a:cubicBezTo>
                  <a:pt x="2244633" y="3858572"/>
                  <a:pt x="2077136" y="4032448"/>
                  <a:pt x="1870520" y="4032448"/>
                </a:cubicBezTo>
                <a:lnTo>
                  <a:pt x="374113" y="4032448"/>
                </a:lnTo>
                <a:cubicBezTo>
                  <a:pt x="167497" y="4032448"/>
                  <a:pt x="0" y="3858572"/>
                  <a:pt x="0" y="3644087"/>
                </a:cubicBezTo>
                <a:lnTo>
                  <a:pt x="0" y="388361"/>
                </a:lnTo>
                <a:cubicBezTo>
                  <a:pt x="0" y="173876"/>
                  <a:pt x="167497" y="0"/>
                  <a:pt x="37411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lang="ko-K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Images and Contents Layout">
    <p:bg>
      <p:bgPr>
        <a:blipFill rotWithShape="1" dpi="0">
          <a:blip xmlns:r="http://schemas.openxmlformats.org/officeDocument/2006/relationships" r:embed="rId1" cstate="print">
            <a:lum/>
          </a:blip>
          <a:srcRect/>
          <a:stretch>
            <a:fillRect/>
          </a:stretch>
        </a:blipFill>
      </p:bgPr>
    </p:bg>
    <p:spTree>
      <p:nvGrpSpPr>
        <p:cNvPr id="265" name=""/>
        <p:cNvGrpSpPr/>
        <p:nvPr/>
      </p:nvGrpSpPr>
      <p:grpSpPr>
        <a:xfrm>
          <a:off x="0" y="0"/>
          <a:ext cx="0" cy="0"/>
          <a:chOff x="0" y="0"/>
          <a:chExt cx="0" cy="0"/>
        </a:xfrm>
      </p:grpSpPr>
      <p:sp>
        <p:nvSpPr>
          <p:cNvPr id="1048946" name="Picture Placeholder 2"/>
          <p:cNvSpPr>
            <a:spLocks noGrp="1"/>
          </p:cNvSpPr>
          <p:nvPr>
            <p:ph type="pic" idx="1" hasCustomPrompt="1"/>
          </p:nvPr>
        </p:nvSpPr>
        <p:spPr>
          <a:xfrm>
            <a:off x="0" y="0"/>
            <a:ext cx="9144000" cy="3096344"/>
          </a:xfrm>
          <a:prstGeom prst="rect"/>
          <a:solidFill>
            <a:schemeClr val="bg1">
              <a:lumMod val="85000"/>
            </a:schemeClr>
          </a:solidFill>
        </p:spPr>
        <p:txBody>
          <a:bodyPr anchor="ctr"/>
          <a:lstStyle>
            <a:lvl1pPr algn="ctr" indent="0" marL="0">
              <a:buNone/>
              <a:defRPr baseline="0" sz="1200">
                <a:solidFill>
                  <a:schemeClr val="tx1">
                    <a:lumMod val="75000"/>
                    <a:lumOff val="25000"/>
                  </a:schemeClr>
                </a:solidFill>
                <a:latin typeface="+mn-lt"/>
                <a:cs typeface="Arial" pitchFamily="34" charset="0"/>
              </a:defRPr>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r>
              <a:rPr altLang="ko-KR" dirty="0" lang="en-US"/>
              <a:t>Your Picture Here</a:t>
            </a:r>
            <a:endParaRPr altLang="en-US" dirty="0" lang="ko-KR"/>
          </a:p>
        </p:txBody>
      </p:sp>
      <p:sp>
        <p:nvSpPr>
          <p:cNvPr id="1048947" name="Picture Placeholder 2"/>
          <p:cNvSpPr>
            <a:spLocks noGrp="1"/>
          </p:cNvSpPr>
          <p:nvPr>
            <p:ph type="pic" idx="12" hasCustomPrompt="1"/>
          </p:nvPr>
        </p:nvSpPr>
        <p:spPr>
          <a:xfrm>
            <a:off x="933500" y="1491630"/>
            <a:ext cx="2644455" cy="1991751"/>
          </a:xfrm>
          <a:prstGeom prst="rect"/>
          <a:solidFill>
            <a:schemeClr val="bg1">
              <a:lumMod val="95000"/>
            </a:schemeClr>
          </a:solidFill>
        </p:spPr>
        <p:txBody>
          <a:bodyPr anchor="ctr"/>
          <a:lstStyle>
            <a:lvl1pPr algn="ctr" indent="0" marL="0">
              <a:buNone/>
              <a:defRPr baseline="0" sz="1200">
                <a:solidFill>
                  <a:schemeClr val="tx1">
                    <a:lumMod val="75000"/>
                    <a:lumOff val="25000"/>
                  </a:schemeClr>
                </a:solidFill>
                <a:latin typeface="+mn-lt"/>
                <a:cs typeface="Arial" pitchFamily="34" charset="0"/>
              </a:defRPr>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r>
              <a:rPr altLang="ko-KR" dirty="0" lang="en-US"/>
              <a:t>Your Picture Here</a:t>
            </a:r>
            <a:endParaRPr altLang="en-US" dirty="0" lang="ko-K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Images and Contents Layout">
    <p:bg>
      <p:bgPr>
        <a:blipFill rotWithShape="1" dpi="0">
          <a:blip xmlns:r="http://schemas.openxmlformats.org/officeDocument/2006/relationships" r:embed="rId1" cstate="print">
            <a:lum/>
          </a:blip>
          <a:srcRect/>
          <a:stretch>
            <a:fillRect/>
          </a:stretch>
        </a:blipFill>
      </p:bgPr>
    </p:bg>
    <p:spTree>
      <p:nvGrpSpPr>
        <p:cNvPr id="271" name=""/>
        <p:cNvGrpSpPr/>
        <p:nvPr/>
      </p:nvGrpSpPr>
      <p:grpSpPr>
        <a:xfrm>
          <a:off x="0" y="0"/>
          <a:ext cx="0" cy="0"/>
          <a:chOff x="0" y="0"/>
          <a:chExt cx="0" cy="0"/>
        </a:xfrm>
      </p:grpSpPr>
      <p:sp>
        <p:nvSpPr>
          <p:cNvPr id="1048959" name="Rectangle 2"/>
          <p:cNvSpPr/>
          <p:nvPr userDrawn="1"/>
        </p:nvSpPr>
        <p:spPr>
          <a:xfrm>
            <a:off x="0" y="3045692"/>
            <a:ext cx="9153525" cy="2097807"/>
          </a:xfrm>
          <a:custGeom>
            <a:avLst/>
            <a:gdLst>
              <a:gd name="connsiteX0" fmla="*/ 0 w 9144000"/>
              <a:gd name="connsiteY0" fmla="*/ 0 h 1059582"/>
              <a:gd name="connsiteX1" fmla="*/ 9144000 w 9144000"/>
              <a:gd name="connsiteY1" fmla="*/ 0 h 1059582"/>
              <a:gd name="connsiteX2" fmla="*/ 9144000 w 9144000"/>
              <a:gd name="connsiteY2" fmla="*/ 1059582 h 1059582"/>
              <a:gd name="connsiteX3" fmla="*/ 0 w 9144000"/>
              <a:gd name="connsiteY3" fmla="*/ 1059582 h 1059582"/>
              <a:gd name="connsiteX4" fmla="*/ 0 w 9144000"/>
              <a:gd name="connsiteY4" fmla="*/ 0 h 1059582"/>
              <a:gd name="connsiteX0" fmla="*/ 0 w 9153525"/>
              <a:gd name="connsiteY0" fmla="*/ 1038225 h 2097807"/>
              <a:gd name="connsiteX1" fmla="*/ 9153525 w 9153525"/>
              <a:gd name="connsiteY1" fmla="*/ 0 h 2097807"/>
              <a:gd name="connsiteX2" fmla="*/ 9144000 w 9153525"/>
              <a:gd name="connsiteY2" fmla="*/ 2097807 h 2097807"/>
              <a:gd name="connsiteX3" fmla="*/ 0 w 9153525"/>
              <a:gd name="connsiteY3" fmla="*/ 2097807 h 2097807"/>
              <a:gd name="connsiteX4" fmla="*/ 0 w 9153525"/>
              <a:gd name="connsiteY4" fmla="*/ 1038225 h 2097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525" h="2097807">
                <a:moveTo>
                  <a:pt x="0" y="1038225"/>
                </a:moveTo>
                <a:lnTo>
                  <a:pt x="9153525" y="0"/>
                </a:lnTo>
                <a:lnTo>
                  <a:pt x="9144000" y="2097807"/>
                </a:lnTo>
                <a:lnTo>
                  <a:pt x="0" y="2097807"/>
                </a:lnTo>
                <a:lnTo>
                  <a:pt x="0" y="103822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dirty="0" lang="ko-KR"/>
          </a:p>
        </p:txBody>
      </p:sp>
      <p:sp>
        <p:nvSpPr>
          <p:cNvPr id="1048960" name="Text Placeholder 9"/>
          <p:cNvSpPr>
            <a:spLocks noGrp="1"/>
          </p:cNvSpPr>
          <p:nvPr>
            <p:ph type="body" sz="quarter" idx="10" hasCustomPrompt="1"/>
          </p:nvPr>
        </p:nvSpPr>
        <p:spPr>
          <a:xfrm>
            <a:off x="0" y="181632"/>
            <a:ext cx="9144000" cy="576064"/>
          </a:xfrm>
          <a:prstGeom prst="rect"/>
        </p:spPr>
        <p:txBody>
          <a:bodyPr anchor="ctr"/>
          <a:lstStyle>
            <a:lvl1pPr algn="ctr" indent="0" marL="0">
              <a:buNone/>
              <a:defRPr baseline="0" b="0" sz="3600">
                <a:solidFill>
                  <a:schemeClr val="bg1"/>
                </a:solidFill>
                <a:latin typeface="+mj-lt"/>
                <a:cs typeface="Arial" pitchFamily="34" charset="0"/>
              </a:defRPr>
            </a:lvl1pPr>
          </a:lstStyle>
          <a:p>
            <a:pPr lvl="0"/>
            <a:r>
              <a:rPr altLang="ko-KR" dirty="0" lang="en-US"/>
              <a:t>IMAGES &amp; CONTENTS</a:t>
            </a:r>
          </a:p>
        </p:txBody>
      </p:sp>
      <p:sp>
        <p:nvSpPr>
          <p:cNvPr id="1048961" name="Text Placeholder 9"/>
          <p:cNvSpPr>
            <a:spLocks noGrp="1"/>
          </p:cNvSpPr>
          <p:nvPr>
            <p:ph type="body" sz="quarter" idx="11" hasCustomPrompt="1"/>
          </p:nvPr>
        </p:nvSpPr>
        <p:spPr>
          <a:xfrm>
            <a:off x="0" y="757696"/>
            <a:ext cx="9144000" cy="288032"/>
          </a:xfrm>
          <a:prstGeom prst="rect"/>
        </p:spPr>
        <p:txBody>
          <a:bodyPr anchor="ctr"/>
          <a:lstStyle>
            <a:lvl1pPr algn="ctr" indent="0" marL="0">
              <a:buNone/>
              <a:defRPr baseline="0" b="0" sz="1400">
                <a:solidFill>
                  <a:schemeClr val="bg1"/>
                </a:solidFill>
                <a:latin typeface="+mn-lt"/>
                <a:cs typeface="Arial" pitchFamily="34" charset="0"/>
              </a:defRPr>
            </a:lvl1pPr>
          </a:lstStyle>
          <a:p>
            <a:pPr lvl="0"/>
            <a:r>
              <a:rPr altLang="ko-KR" dirty="0" lang="en-US"/>
              <a:t>Insert the title of your subtitle Here</a:t>
            </a:r>
          </a:p>
        </p:txBody>
      </p:sp>
      <p:pic>
        <p:nvPicPr>
          <p:cNvPr id="2097201" name="Picture 2" descr="D:\KBM-정애\014-Fullppt\PNG이미지\모니터.png"/>
          <p:cNvPicPr>
            <a:picLocks noChangeAspect="1" noChangeArrowheads="1"/>
          </p:cNvPicPr>
          <p:nvPr userDrawn="1"/>
        </p:nvPicPr>
        <p:blipFill>
          <a:blip xmlns:r="http://schemas.openxmlformats.org/officeDocument/2006/relationships" r:embed="rId2" cstate="print"/>
          <a:srcRect/>
          <a:stretch>
            <a:fillRect/>
          </a:stretch>
        </p:blipFill>
        <p:spPr bwMode="auto">
          <a:xfrm>
            <a:off x="611560" y="1214344"/>
            <a:ext cx="3816424" cy="3661662"/>
          </a:xfrm>
          <a:prstGeom prst="rect"/>
          <a:noFill/>
        </p:spPr>
      </p:pic>
      <p:sp>
        <p:nvSpPr>
          <p:cNvPr id="1048962" name="Picture Placeholder 2"/>
          <p:cNvSpPr>
            <a:spLocks noGrp="1"/>
          </p:cNvSpPr>
          <p:nvPr>
            <p:ph type="pic" idx="12" hasCustomPrompt="1"/>
          </p:nvPr>
        </p:nvSpPr>
        <p:spPr>
          <a:xfrm>
            <a:off x="771160" y="1374774"/>
            <a:ext cx="3455535" cy="2323794"/>
          </a:xfrm>
          <a:prstGeom prst="rect"/>
          <a:solidFill>
            <a:schemeClr val="bg1">
              <a:lumMod val="95000"/>
            </a:schemeClr>
          </a:solidFill>
        </p:spPr>
        <p:txBody>
          <a:bodyPr anchor="ctr"/>
          <a:lstStyle>
            <a:lvl1pPr algn="ctr" indent="0" marL="0">
              <a:buNone/>
              <a:defRPr baseline="0" sz="1200" strike="noStrike">
                <a:solidFill>
                  <a:schemeClr val="tx1">
                    <a:lumMod val="75000"/>
                    <a:lumOff val="25000"/>
                  </a:schemeClr>
                </a:solidFill>
                <a:latin typeface="+mn-lt"/>
                <a:cs typeface="Arial" pitchFamily="34" charset="0"/>
              </a:defRPr>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r>
              <a:rPr altLang="ko-KR" dirty="0" lang="en-US"/>
              <a:t>Insert Your Image</a:t>
            </a:r>
            <a:endParaRPr altLang="en-US" dirty="0" lang="ko-K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Images and Contents Layout">
    <p:bg>
      <p:bgPr>
        <a:blipFill rotWithShape="1" dpi="0">
          <a:blip xmlns:r="http://schemas.openxmlformats.org/officeDocument/2006/relationships" r:embed="rId1" cstate="print">
            <a:lum/>
          </a:blip>
          <a:srcRect/>
          <a:stretch>
            <a:fillRect/>
          </a:stretch>
        </a:blipFill>
      </p:bgPr>
    </p:bg>
    <p:spTree>
      <p:nvGrpSpPr>
        <p:cNvPr id="261" name=""/>
        <p:cNvGrpSpPr/>
        <p:nvPr/>
      </p:nvGrpSpPr>
      <p:grpSpPr>
        <a:xfrm>
          <a:off x="0" y="0"/>
          <a:ext cx="0" cy="0"/>
          <a:chOff x="0" y="0"/>
          <a:chExt cx="0" cy="0"/>
        </a:xfrm>
      </p:grpSpPr>
      <p:sp>
        <p:nvSpPr>
          <p:cNvPr id="1048919" name="Text Placeholder 9"/>
          <p:cNvSpPr>
            <a:spLocks noGrp="1"/>
          </p:cNvSpPr>
          <p:nvPr>
            <p:ph type="body" sz="quarter" idx="10" hasCustomPrompt="1"/>
          </p:nvPr>
        </p:nvSpPr>
        <p:spPr>
          <a:xfrm>
            <a:off x="0" y="181632"/>
            <a:ext cx="9144000" cy="576064"/>
          </a:xfrm>
          <a:prstGeom prst="rect"/>
        </p:spPr>
        <p:txBody>
          <a:bodyPr anchor="ctr"/>
          <a:lstStyle>
            <a:lvl1pPr algn="ctr" indent="0" marL="0">
              <a:buNone/>
              <a:defRPr baseline="0" b="0" sz="3600">
                <a:solidFill>
                  <a:schemeClr val="bg1"/>
                </a:solidFill>
                <a:latin typeface="+mj-lt"/>
                <a:cs typeface="Arial" pitchFamily="34" charset="0"/>
              </a:defRPr>
            </a:lvl1pPr>
          </a:lstStyle>
          <a:p>
            <a:pPr lvl="0"/>
            <a:r>
              <a:rPr altLang="ko-KR" dirty="0" lang="en-US"/>
              <a:t>IMAGES &amp; CONTENTS</a:t>
            </a:r>
          </a:p>
        </p:txBody>
      </p:sp>
      <p:sp>
        <p:nvSpPr>
          <p:cNvPr id="1048920" name="Text Placeholder 9"/>
          <p:cNvSpPr>
            <a:spLocks noGrp="1"/>
          </p:cNvSpPr>
          <p:nvPr>
            <p:ph type="body" sz="quarter" idx="11" hasCustomPrompt="1"/>
          </p:nvPr>
        </p:nvSpPr>
        <p:spPr>
          <a:xfrm>
            <a:off x="0" y="757696"/>
            <a:ext cx="9144000" cy="288032"/>
          </a:xfrm>
          <a:prstGeom prst="rect"/>
        </p:spPr>
        <p:txBody>
          <a:bodyPr anchor="ctr"/>
          <a:lstStyle>
            <a:lvl1pPr algn="ctr" indent="0" marL="0">
              <a:buNone/>
              <a:defRPr baseline="0" b="0" sz="1400">
                <a:solidFill>
                  <a:schemeClr val="bg1"/>
                </a:solidFill>
                <a:latin typeface="+mn-lt"/>
                <a:cs typeface="Arial" pitchFamily="34" charset="0"/>
              </a:defRPr>
            </a:lvl1pPr>
          </a:lstStyle>
          <a:p>
            <a:pPr lvl="0"/>
            <a:r>
              <a:rPr altLang="ko-KR" dirty="0" lang="en-US"/>
              <a:t>Insert the title of your subtitle Here</a:t>
            </a:r>
          </a:p>
        </p:txBody>
      </p:sp>
      <p:sp>
        <p:nvSpPr>
          <p:cNvPr id="1048921" name="Picture Placeholder 2"/>
          <p:cNvSpPr>
            <a:spLocks noGrp="1"/>
          </p:cNvSpPr>
          <p:nvPr>
            <p:ph type="pic" idx="13" hasCustomPrompt="1"/>
          </p:nvPr>
        </p:nvSpPr>
        <p:spPr>
          <a:xfrm>
            <a:off x="439426" y="3075998"/>
            <a:ext cx="1800000" cy="1728000"/>
          </a:xfrm>
          <a:prstGeom prst="rect"/>
          <a:solidFill>
            <a:schemeClr val="bg1">
              <a:lumMod val="95000"/>
            </a:schemeClr>
          </a:solidFill>
        </p:spPr>
        <p:txBody>
          <a:bodyPr anchor="ctr"/>
          <a:lstStyle>
            <a:lvl1pPr algn="ctr" indent="0" marL="0">
              <a:buNone/>
              <a:defRPr baseline="0" sz="1200">
                <a:solidFill>
                  <a:schemeClr val="tx1">
                    <a:lumMod val="75000"/>
                    <a:lumOff val="25000"/>
                  </a:schemeClr>
                </a:solidFill>
                <a:latin typeface="+mn-lt"/>
                <a:cs typeface="Arial" pitchFamily="34" charset="0"/>
              </a:defRPr>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r>
              <a:rPr altLang="ko-KR" dirty="0" lang="en-US"/>
              <a:t>Your Picture Here</a:t>
            </a:r>
            <a:endParaRPr altLang="en-US" dirty="0" lang="ko-KR"/>
          </a:p>
        </p:txBody>
      </p:sp>
      <p:sp>
        <p:nvSpPr>
          <p:cNvPr id="1048922" name="Picture Placeholder 2"/>
          <p:cNvSpPr>
            <a:spLocks noGrp="1"/>
          </p:cNvSpPr>
          <p:nvPr>
            <p:ph type="pic" idx="14" hasCustomPrompt="1"/>
          </p:nvPr>
        </p:nvSpPr>
        <p:spPr>
          <a:xfrm>
            <a:off x="2235891" y="3075998"/>
            <a:ext cx="2862064" cy="1728000"/>
          </a:xfrm>
          <a:prstGeom prst="rect"/>
          <a:solidFill>
            <a:schemeClr val="bg1">
              <a:lumMod val="95000"/>
            </a:schemeClr>
          </a:solidFill>
        </p:spPr>
        <p:txBody>
          <a:bodyPr anchor="ctr"/>
          <a:lstStyle>
            <a:lvl1pPr algn="ctr" indent="0" marL="0">
              <a:buNone/>
              <a:defRPr baseline="0" sz="1200">
                <a:solidFill>
                  <a:schemeClr val="tx1">
                    <a:lumMod val="75000"/>
                    <a:lumOff val="25000"/>
                  </a:schemeClr>
                </a:solidFill>
                <a:latin typeface="+mn-lt"/>
                <a:cs typeface="Arial" pitchFamily="34" charset="0"/>
              </a:defRPr>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r>
              <a:rPr altLang="ko-KR" dirty="0" lang="en-US"/>
              <a:t>Your Picture Here</a:t>
            </a:r>
            <a:endParaRPr altLang="en-US" dirty="0" lang="ko-KR"/>
          </a:p>
        </p:txBody>
      </p:sp>
      <p:sp>
        <p:nvSpPr>
          <p:cNvPr id="1048923" name="Picture Placeholder 2"/>
          <p:cNvSpPr>
            <a:spLocks noGrp="1"/>
          </p:cNvSpPr>
          <p:nvPr>
            <p:ph type="pic" idx="15" hasCustomPrompt="1"/>
          </p:nvPr>
        </p:nvSpPr>
        <p:spPr>
          <a:xfrm>
            <a:off x="6890886" y="3075998"/>
            <a:ext cx="1800000" cy="1728000"/>
          </a:xfrm>
          <a:prstGeom prst="rect"/>
          <a:solidFill>
            <a:schemeClr val="bg1">
              <a:lumMod val="95000"/>
            </a:schemeClr>
          </a:solidFill>
        </p:spPr>
        <p:txBody>
          <a:bodyPr anchor="ctr"/>
          <a:lstStyle>
            <a:lvl1pPr algn="ctr" indent="0" marL="0">
              <a:buNone/>
              <a:defRPr baseline="0" sz="1200">
                <a:solidFill>
                  <a:schemeClr val="tx1">
                    <a:lumMod val="75000"/>
                    <a:lumOff val="25000"/>
                  </a:schemeClr>
                </a:solidFill>
                <a:latin typeface="+mn-lt"/>
                <a:cs typeface="Arial" pitchFamily="34" charset="0"/>
              </a:defRPr>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r>
              <a:rPr altLang="ko-KR" dirty="0" lang="en-US"/>
              <a:t>Your Picture Here</a:t>
            </a:r>
            <a:endParaRPr altLang="en-US" dirty="0" lang="ko-KR"/>
          </a:p>
        </p:txBody>
      </p:sp>
      <p:sp>
        <p:nvSpPr>
          <p:cNvPr id="1048924" name="Picture Placeholder 2"/>
          <p:cNvSpPr>
            <a:spLocks noGrp="1"/>
          </p:cNvSpPr>
          <p:nvPr>
            <p:ph type="pic" idx="16" hasCustomPrompt="1"/>
          </p:nvPr>
        </p:nvSpPr>
        <p:spPr>
          <a:xfrm>
            <a:off x="5094420" y="3075998"/>
            <a:ext cx="1800000" cy="1728000"/>
          </a:xfrm>
          <a:prstGeom prst="rect"/>
          <a:solidFill>
            <a:schemeClr val="bg1">
              <a:lumMod val="95000"/>
            </a:schemeClr>
          </a:solidFill>
        </p:spPr>
        <p:txBody>
          <a:bodyPr anchor="ctr"/>
          <a:lstStyle>
            <a:lvl1pPr algn="ctr" indent="0" marL="0">
              <a:buNone/>
              <a:defRPr baseline="0" sz="1200">
                <a:solidFill>
                  <a:schemeClr val="tx1">
                    <a:lumMod val="75000"/>
                    <a:lumOff val="25000"/>
                  </a:schemeClr>
                </a:solidFill>
                <a:latin typeface="+mn-lt"/>
                <a:cs typeface="Arial" pitchFamily="34" charset="0"/>
              </a:defRPr>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r>
              <a:rPr altLang="ko-KR" dirty="0" lang="en-US"/>
              <a:t>Your Picture Here</a:t>
            </a:r>
            <a:endParaRPr altLang="en-US" dirty="0" lang="ko-KR"/>
          </a:p>
        </p:txBody>
      </p:sp>
      <p:sp>
        <p:nvSpPr>
          <p:cNvPr id="1048925" name="Picture Placeholder 2"/>
          <p:cNvSpPr>
            <a:spLocks noGrp="1"/>
          </p:cNvSpPr>
          <p:nvPr>
            <p:ph type="pic" idx="17" hasCustomPrompt="1"/>
          </p:nvPr>
        </p:nvSpPr>
        <p:spPr>
          <a:xfrm>
            <a:off x="439426" y="1275606"/>
            <a:ext cx="1800000" cy="1728000"/>
          </a:xfrm>
          <a:prstGeom prst="rect"/>
          <a:solidFill>
            <a:schemeClr val="bg1">
              <a:lumMod val="95000"/>
            </a:schemeClr>
          </a:solidFill>
        </p:spPr>
        <p:txBody>
          <a:bodyPr anchor="ctr"/>
          <a:lstStyle>
            <a:lvl1pPr algn="ctr" indent="0" marL="0">
              <a:buNone/>
              <a:defRPr baseline="0" sz="1200">
                <a:solidFill>
                  <a:schemeClr val="tx1">
                    <a:lumMod val="75000"/>
                    <a:lumOff val="25000"/>
                  </a:schemeClr>
                </a:solidFill>
                <a:latin typeface="+mn-lt"/>
                <a:cs typeface="Arial" pitchFamily="34" charset="0"/>
              </a:defRPr>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r>
              <a:rPr altLang="ko-KR" dirty="0" lang="en-US"/>
              <a:t>Your Picture Here</a:t>
            </a:r>
            <a:endParaRPr altLang="en-US" dirty="0" lang="ko-KR"/>
          </a:p>
        </p:txBody>
      </p:sp>
      <p:sp>
        <p:nvSpPr>
          <p:cNvPr id="1048926" name="Picture Placeholder 2"/>
          <p:cNvSpPr>
            <a:spLocks noGrp="1"/>
          </p:cNvSpPr>
          <p:nvPr>
            <p:ph type="pic" idx="18" hasCustomPrompt="1"/>
          </p:nvPr>
        </p:nvSpPr>
        <p:spPr>
          <a:xfrm>
            <a:off x="6890886" y="1275606"/>
            <a:ext cx="1800000" cy="1728000"/>
          </a:xfrm>
          <a:prstGeom prst="rect"/>
          <a:solidFill>
            <a:schemeClr val="bg1">
              <a:lumMod val="95000"/>
            </a:schemeClr>
          </a:solidFill>
        </p:spPr>
        <p:txBody>
          <a:bodyPr anchor="ctr"/>
          <a:lstStyle>
            <a:lvl1pPr algn="ctr" indent="0" marL="0">
              <a:buNone/>
              <a:defRPr baseline="0" sz="1200">
                <a:solidFill>
                  <a:schemeClr val="tx1">
                    <a:lumMod val="75000"/>
                    <a:lumOff val="25000"/>
                  </a:schemeClr>
                </a:solidFill>
                <a:latin typeface="+mn-lt"/>
                <a:cs typeface="Arial" pitchFamily="34" charset="0"/>
              </a:defRPr>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r>
              <a:rPr altLang="ko-KR" dirty="0" lang="en-US"/>
              <a:t>Your Picture Here</a:t>
            </a:r>
            <a:endParaRPr altLang="en-US" dirty="0" lang="ko-K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Relationship Id="rId14" Type="http://schemas.openxmlformats.org/officeDocument/2006/relationships/slideLayout" Target="../slideLayouts/slideLayout37.xml"/><Relationship Id="rId15" Type="http://schemas.openxmlformats.org/officeDocument/2006/relationships/slideLayout" Target="../slideLayouts/slideLayout38.xml"/><Relationship Id="rId16" Type="http://schemas.openxmlformats.org/officeDocument/2006/relationships/slideLayout" Target="../slideLayouts/slideLayout39.xml"/><Relationship Id="rId17" Type="http://schemas.openxmlformats.org/officeDocument/2006/relationships/slideLayout" Target="../slideLayouts/slideLayout40.xml"/><Relationship Id="rId18" Type="http://schemas.openxmlformats.org/officeDocument/2006/relationships/slideLayout" Target="../slideLayouts/slideLayout41.xml"/><Relationship Id="rId19" Type="http://schemas.openxmlformats.org/officeDocument/2006/relationships/slideLayout" Target="../slideLayouts/slideLayout42.xml"/><Relationship Id="rId20" Type="http://schemas.openxmlformats.org/officeDocument/2006/relationships/slideLayout" Target="../slideLayouts/slideLayout43.xml"/><Relationship Id="rId2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240" name=""/>
        <p:cNvGrpSpPr/>
        <p:nvPr/>
      </p:nvGrpSpPr>
      <p:grpSpPr>
        <a:xfrm>
          <a:off x="0" y="0"/>
          <a:ext cx="0" cy="0"/>
          <a:chOff x="0" y="0"/>
          <a:chExt cx="0" cy="0"/>
        </a:xfrm>
      </p:grpSpPr>
    </p:spTree>
  </p:cSld>
  <p:clrMap accent1="accent1" accent2="accent2" accent3="accent3" accent4="accent4" accent5="accent5" accent6="accent6" bg1="lt1" bg2="lt2" tx1="dk1" tx2="dk2"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Lst>
  <p:txStyles>
    <p:titleStyle>
      <a:lvl1pPr algn="ctr" defTabSz="914400" eaLnBrk="1" hangingPunct="1" latinLnBrk="1" rtl="0">
        <a:spcBef>
          <a:spcPct val="0"/>
        </a:spcBef>
        <a:buNone/>
        <a:defRPr sz="4400" kern="1200">
          <a:solidFill>
            <a:schemeClr val="tx1"/>
          </a:solidFill>
          <a:latin typeface="+mj-lt"/>
          <a:ea typeface="+mj-ea"/>
          <a:cs typeface="+mj-cs"/>
        </a:defRPr>
      </a:lvl1pPr>
    </p:titleStyle>
    <p:bodyStyle>
      <a:lvl1pPr algn="l" defTabSz="914400" eaLnBrk="1" hangingPunct="1" indent="-342900" latinLnBrk="1" marL="342900" rtl="0">
        <a:spcBef>
          <a:spcPct val="20000"/>
        </a:spcBef>
        <a:buFont typeface="Arial" pitchFamily="34" charset="0"/>
        <a:buChar char="•"/>
        <a:defRPr sz="3200" kern="1200">
          <a:solidFill>
            <a:schemeClr val="tx1"/>
          </a:solidFill>
          <a:latin typeface="+mn-lt"/>
          <a:ea typeface="+mn-ea"/>
          <a:cs typeface="+mn-cs"/>
        </a:defRPr>
      </a:lvl1pPr>
      <a:lvl2pPr algn="l" defTabSz="914400" eaLnBrk="1" hangingPunct="1" indent="-285750" latinLnBrk="1" marL="742950" rtl="0">
        <a:spcBef>
          <a:spcPct val="20000"/>
        </a:spcBef>
        <a:buFont typeface="Arial" pitchFamily="34" charset="0"/>
        <a:buChar char="–"/>
        <a:defRPr sz="2800" kern="1200">
          <a:solidFill>
            <a:schemeClr val="tx1"/>
          </a:solidFill>
          <a:latin typeface="+mn-lt"/>
          <a:ea typeface="+mn-ea"/>
          <a:cs typeface="+mn-cs"/>
        </a:defRPr>
      </a:lvl2pPr>
      <a:lvl3pPr algn="l" defTabSz="914400" eaLnBrk="1" hangingPunct="1" indent="-228600" latinLnBrk="1" marL="1143000" rtl="0">
        <a:spcBef>
          <a:spcPct val="20000"/>
        </a:spcBef>
        <a:buFont typeface="Arial" pitchFamily="34" charset="0"/>
        <a:buChar char="•"/>
        <a:defRPr sz="2400" kern="1200">
          <a:solidFill>
            <a:schemeClr val="tx1"/>
          </a:solidFill>
          <a:latin typeface="+mn-lt"/>
          <a:ea typeface="+mn-ea"/>
          <a:cs typeface="+mn-cs"/>
        </a:defRPr>
      </a:lvl3pPr>
      <a:lvl4pPr algn="l" defTabSz="914400" eaLnBrk="1" hangingPunct="1" indent="-228600" latinLnBrk="1" marL="1600200" rtl="0">
        <a:spcBef>
          <a:spcPct val="20000"/>
        </a:spcBef>
        <a:buFont typeface="Arial" pitchFamily="34" charset="0"/>
        <a:buChar char="–"/>
        <a:defRPr sz="2000" kern="1200">
          <a:solidFill>
            <a:schemeClr val="tx1"/>
          </a:solidFill>
          <a:latin typeface="+mn-lt"/>
          <a:ea typeface="+mn-ea"/>
          <a:cs typeface="+mn-cs"/>
        </a:defRPr>
      </a:lvl4pPr>
      <a:lvl5pPr algn="l" defTabSz="914400" eaLnBrk="1" hangingPunct="1" indent="-228600" latinLnBrk="1" marL="2057400" rtl="0">
        <a:spcBef>
          <a:spcPct val="20000"/>
        </a:spcBef>
        <a:buFont typeface="Arial" pitchFamily="34" charset="0"/>
        <a:buChar char="»"/>
        <a:defRPr sz="2000" kern="1200">
          <a:solidFill>
            <a:schemeClr val="tx1"/>
          </a:solidFill>
          <a:latin typeface="+mn-lt"/>
          <a:ea typeface="+mn-ea"/>
          <a:cs typeface="+mn-cs"/>
        </a:defRPr>
      </a:lvl5pPr>
      <a:lvl6pPr algn="l" defTabSz="914400" eaLnBrk="1" hangingPunct="1" indent="-228600" latinLnBrk="1" marL="2514600" rtl="0">
        <a:spcBef>
          <a:spcPct val="20000"/>
        </a:spcBef>
        <a:buFont typeface="Arial" pitchFamily="34" charset="0"/>
        <a:buChar char="•"/>
        <a:defRPr sz="2000" kern="1200">
          <a:solidFill>
            <a:schemeClr val="tx1"/>
          </a:solidFill>
          <a:latin typeface="+mn-lt"/>
          <a:ea typeface="+mn-ea"/>
          <a:cs typeface="+mn-cs"/>
        </a:defRPr>
      </a:lvl6pPr>
      <a:lvl7pPr algn="l" defTabSz="914400" eaLnBrk="1" hangingPunct="1" indent="-228600" latinLnBrk="1" marL="2971800" rtl="0">
        <a:spcBef>
          <a:spcPct val="20000"/>
        </a:spcBef>
        <a:buFont typeface="Arial" pitchFamily="34" charset="0"/>
        <a:buChar char="•"/>
        <a:defRPr sz="2000" kern="1200">
          <a:solidFill>
            <a:schemeClr val="tx1"/>
          </a:solidFill>
          <a:latin typeface="+mn-lt"/>
          <a:ea typeface="+mn-ea"/>
          <a:cs typeface="+mn-cs"/>
        </a:defRPr>
      </a:lvl7pPr>
      <a:lvl8pPr algn="l" defTabSz="914400" eaLnBrk="1" hangingPunct="1" indent="-228600" latinLnBrk="1" marL="3429000" rtl="0">
        <a:spcBef>
          <a:spcPct val="20000"/>
        </a:spcBef>
        <a:buFont typeface="Arial" pitchFamily="34" charset="0"/>
        <a:buChar char="•"/>
        <a:defRPr sz="2000" kern="1200">
          <a:solidFill>
            <a:schemeClr val="tx1"/>
          </a:solidFill>
          <a:latin typeface="+mn-lt"/>
          <a:ea typeface="+mn-ea"/>
          <a:cs typeface="+mn-cs"/>
        </a:defRPr>
      </a:lvl8pPr>
      <a:lvl9pPr algn="l" defTabSz="914400" eaLnBrk="1" hangingPunct="1" indent="-228600" latinLnBrk="1" marL="3886200" rtl="0">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algn="l" defTabSz="914400" eaLnBrk="1" hangingPunct="1" latinLnBrk="1" marL="0" rtl="0">
        <a:defRPr sz="1800" kern="1200">
          <a:solidFill>
            <a:schemeClr val="tx1"/>
          </a:solidFill>
          <a:latin typeface="+mn-lt"/>
          <a:ea typeface="+mn-ea"/>
          <a:cs typeface="+mn-cs"/>
        </a:defRPr>
      </a:lvl1pPr>
      <a:lvl2pPr algn="l" defTabSz="914400" eaLnBrk="1" hangingPunct="1" latinLnBrk="1" marL="457200" rtl="0">
        <a:defRPr sz="1800" kern="1200">
          <a:solidFill>
            <a:schemeClr val="tx1"/>
          </a:solidFill>
          <a:latin typeface="+mn-lt"/>
          <a:ea typeface="+mn-ea"/>
          <a:cs typeface="+mn-cs"/>
        </a:defRPr>
      </a:lvl2pPr>
      <a:lvl3pPr algn="l" defTabSz="914400" eaLnBrk="1" hangingPunct="1" latinLnBrk="1" marL="914400" rtl="0">
        <a:defRPr sz="1800" kern="1200">
          <a:solidFill>
            <a:schemeClr val="tx1"/>
          </a:solidFill>
          <a:latin typeface="+mn-lt"/>
          <a:ea typeface="+mn-ea"/>
          <a:cs typeface="+mn-cs"/>
        </a:defRPr>
      </a:lvl3pPr>
      <a:lvl4pPr algn="l" defTabSz="914400" eaLnBrk="1" hangingPunct="1" latinLnBrk="1" marL="1371600" rtl="0">
        <a:defRPr sz="1800" kern="1200">
          <a:solidFill>
            <a:schemeClr val="tx1"/>
          </a:solidFill>
          <a:latin typeface="+mn-lt"/>
          <a:ea typeface="+mn-ea"/>
          <a:cs typeface="+mn-cs"/>
        </a:defRPr>
      </a:lvl4pPr>
      <a:lvl5pPr algn="l" defTabSz="914400" eaLnBrk="1" hangingPunct="1" latinLnBrk="1" marL="1828800" rtl="0">
        <a:defRPr sz="1800" kern="1200">
          <a:solidFill>
            <a:schemeClr val="tx1"/>
          </a:solidFill>
          <a:latin typeface="+mn-lt"/>
          <a:ea typeface="+mn-ea"/>
          <a:cs typeface="+mn-cs"/>
        </a:defRPr>
      </a:lvl5pPr>
      <a:lvl6pPr algn="l" defTabSz="914400" eaLnBrk="1" hangingPunct="1" latinLnBrk="1" marL="2286000" rtl="0">
        <a:defRPr sz="1800" kern="1200">
          <a:solidFill>
            <a:schemeClr val="tx1"/>
          </a:solidFill>
          <a:latin typeface="+mn-lt"/>
          <a:ea typeface="+mn-ea"/>
          <a:cs typeface="+mn-cs"/>
        </a:defRPr>
      </a:lvl6pPr>
      <a:lvl7pPr algn="l" defTabSz="914400" eaLnBrk="1" hangingPunct="1" latinLnBrk="1" marL="2743200" rtl="0">
        <a:defRPr sz="1800" kern="1200">
          <a:solidFill>
            <a:schemeClr val="tx1"/>
          </a:solidFill>
          <a:latin typeface="+mn-lt"/>
          <a:ea typeface="+mn-ea"/>
          <a:cs typeface="+mn-cs"/>
        </a:defRPr>
      </a:lvl7pPr>
      <a:lvl8pPr algn="l" defTabSz="914400" eaLnBrk="1" hangingPunct="1" latinLnBrk="1" marL="3200400" rtl="0">
        <a:defRPr sz="1800" kern="1200">
          <a:solidFill>
            <a:schemeClr val="tx1"/>
          </a:solidFill>
          <a:latin typeface="+mn-lt"/>
          <a:ea typeface="+mn-ea"/>
          <a:cs typeface="+mn-cs"/>
        </a:defRPr>
      </a:lvl8pPr>
      <a:lvl9pPr algn="l" defTabSz="914400" eaLnBrk="1" hangingPunct="1" latinLnBrk="1" marL="3657600" rtl="0">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224" name=""/>
        <p:cNvGrpSpPr/>
        <p:nvPr/>
      </p:nvGrpSpPr>
      <p:grpSpPr>
        <a:xfrm>
          <a:off x="0" y="0"/>
          <a:ext cx="0" cy="0"/>
          <a:chOff x="0" y="0"/>
          <a:chExt cx="0" cy="0"/>
        </a:xfrm>
      </p:grpSpPr>
    </p:spTree>
  </p:cSld>
  <p:clrMap accent1="accent1" accent2="accent2" accent3="accent3" accent4="accent4" accent5="accent5" accent6="accent6" bg1="lt1" bg2="lt2" tx1="dk1" tx2="dk2"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Lst>
  <p:txStyles>
    <p:titleStyle>
      <a:lvl1pPr algn="ctr" defTabSz="914400" eaLnBrk="1" hangingPunct="1" latinLnBrk="1" rtl="0">
        <a:spcBef>
          <a:spcPct val="0"/>
        </a:spcBef>
        <a:buNone/>
        <a:defRPr sz="4400" kern="1200">
          <a:solidFill>
            <a:schemeClr val="tx1"/>
          </a:solidFill>
          <a:latin typeface="+mj-lt"/>
          <a:ea typeface="+mj-ea"/>
          <a:cs typeface="+mj-cs"/>
        </a:defRPr>
      </a:lvl1pPr>
    </p:titleStyle>
    <p:bodyStyle>
      <a:lvl1pPr algn="l" defTabSz="914400" eaLnBrk="1" hangingPunct="1" indent="-342900" latinLnBrk="1" marL="342900" rtl="0">
        <a:spcBef>
          <a:spcPct val="20000"/>
        </a:spcBef>
        <a:buFont typeface="Arial" pitchFamily="34" charset="0"/>
        <a:buChar char="•"/>
        <a:defRPr sz="3200" kern="1200">
          <a:solidFill>
            <a:schemeClr val="tx1"/>
          </a:solidFill>
          <a:latin typeface="+mn-lt"/>
          <a:ea typeface="+mn-ea"/>
          <a:cs typeface="+mn-cs"/>
        </a:defRPr>
      </a:lvl1pPr>
      <a:lvl2pPr algn="l" defTabSz="914400" eaLnBrk="1" hangingPunct="1" indent="-285750" latinLnBrk="1" marL="742950" rtl="0">
        <a:spcBef>
          <a:spcPct val="20000"/>
        </a:spcBef>
        <a:buFont typeface="Arial" pitchFamily="34" charset="0"/>
        <a:buChar char="–"/>
        <a:defRPr sz="2800" kern="1200">
          <a:solidFill>
            <a:schemeClr val="tx1"/>
          </a:solidFill>
          <a:latin typeface="+mn-lt"/>
          <a:ea typeface="+mn-ea"/>
          <a:cs typeface="+mn-cs"/>
        </a:defRPr>
      </a:lvl2pPr>
      <a:lvl3pPr algn="l" defTabSz="914400" eaLnBrk="1" hangingPunct="1" indent="-228600" latinLnBrk="1" marL="1143000" rtl="0">
        <a:spcBef>
          <a:spcPct val="20000"/>
        </a:spcBef>
        <a:buFont typeface="Arial" pitchFamily="34" charset="0"/>
        <a:buChar char="•"/>
        <a:defRPr sz="2400" kern="1200">
          <a:solidFill>
            <a:schemeClr val="tx1"/>
          </a:solidFill>
          <a:latin typeface="+mn-lt"/>
          <a:ea typeface="+mn-ea"/>
          <a:cs typeface="+mn-cs"/>
        </a:defRPr>
      </a:lvl3pPr>
      <a:lvl4pPr algn="l" defTabSz="914400" eaLnBrk="1" hangingPunct="1" indent="-228600" latinLnBrk="1" marL="1600200" rtl="0">
        <a:spcBef>
          <a:spcPct val="20000"/>
        </a:spcBef>
        <a:buFont typeface="Arial" pitchFamily="34" charset="0"/>
        <a:buChar char="–"/>
        <a:defRPr sz="2000" kern="1200">
          <a:solidFill>
            <a:schemeClr val="tx1"/>
          </a:solidFill>
          <a:latin typeface="+mn-lt"/>
          <a:ea typeface="+mn-ea"/>
          <a:cs typeface="+mn-cs"/>
        </a:defRPr>
      </a:lvl4pPr>
      <a:lvl5pPr algn="l" defTabSz="914400" eaLnBrk="1" hangingPunct="1" indent="-228600" latinLnBrk="1" marL="2057400" rtl="0">
        <a:spcBef>
          <a:spcPct val="20000"/>
        </a:spcBef>
        <a:buFont typeface="Arial" pitchFamily="34" charset="0"/>
        <a:buChar char="»"/>
        <a:defRPr sz="2000" kern="1200">
          <a:solidFill>
            <a:schemeClr val="tx1"/>
          </a:solidFill>
          <a:latin typeface="+mn-lt"/>
          <a:ea typeface="+mn-ea"/>
          <a:cs typeface="+mn-cs"/>
        </a:defRPr>
      </a:lvl5pPr>
      <a:lvl6pPr algn="l" defTabSz="914400" eaLnBrk="1" hangingPunct="1" indent="-228600" latinLnBrk="1" marL="2514600" rtl="0">
        <a:spcBef>
          <a:spcPct val="20000"/>
        </a:spcBef>
        <a:buFont typeface="Arial" pitchFamily="34" charset="0"/>
        <a:buChar char="•"/>
        <a:defRPr sz="2000" kern="1200">
          <a:solidFill>
            <a:schemeClr val="tx1"/>
          </a:solidFill>
          <a:latin typeface="+mn-lt"/>
          <a:ea typeface="+mn-ea"/>
          <a:cs typeface="+mn-cs"/>
        </a:defRPr>
      </a:lvl6pPr>
      <a:lvl7pPr algn="l" defTabSz="914400" eaLnBrk="1" hangingPunct="1" indent="-228600" latinLnBrk="1" marL="2971800" rtl="0">
        <a:spcBef>
          <a:spcPct val="20000"/>
        </a:spcBef>
        <a:buFont typeface="Arial" pitchFamily="34" charset="0"/>
        <a:buChar char="•"/>
        <a:defRPr sz="2000" kern="1200">
          <a:solidFill>
            <a:schemeClr val="tx1"/>
          </a:solidFill>
          <a:latin typeface="+mn-lt"/>
          <a:ea typeface="+mn-ea"/>
          <a:cs typeface="+mn-cs"/>
        </a:defRPr>
      </a:lvl7pPr>
      <a:lvl8pPr algn="l" defTabSz="914400" eaLnBrk="1" hangingPunct="1" indent="-228600" latinLnBrk="1" marL="3429000" rtl="0">
        <a:spcBef>
          <a:spcPct val="20000"/>
        </a:spcBef>
        <a:buFont typeface="Arial" pitchFamily="34" charset="0"/>
        <a:buChar char="•"/>
        <a:defRPr sz="2000" kern="1200">
          <a:solidFill>
            <a:schemeClr val="tx1"/>
          </a:solidFill>
          <a:latin typeface="+mn-lt"/>
          <a:ea typeface="+mn-ea"/>
          <a:cs typeface="+mn-cs"/>
        </a:defRPr>
      </a:lvl8pPr>
      <a:lvl9pPr algn="l" defTabSz="914400" eaLnBrk="1" hangingPunct="1" indent="-228600" latinLnBrk="1" marL="3886200" rtl="0">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algn="l" defTabSz="914400" eaLnBrk="1" hangingPunct="1" latinLnBrk="1" marL="0" rtl="0">
        <a:defRPr sz="1800" kern="1200">
          <a:solidFill>
            <a:schemeClr val="tx1"/>
          </a:solidFill>
          <a:latin typeface="+mn-lt"/>
          <a:ea typeface="+mn-ea"/>
          <a:cs typeface="+mn-cs"/>
        </a:defRPr>
      </a:lvl1pPr>
      <a:lvl2pPr algn="l" defTabSz="914400" eaLnBrk="1" hangingPunct="1" latinLnBrk="1" marL="457200" rtl="0">
        <a:defRPr sz="1800" kern="1200">
          <a:solidFill>
            <a:schemeClr val="tx1"/>
          </a:solidFill>
          <a:latin typeface="+mn-lt"/>
          <a:ea typeface="+mn-ea"/>
          <a:cs typeface="+mn-cs"/>
        </a:defRPr>
      </a:lvl2pPr>
      <a:lvl3pPr algn="l" defTabSz="914400" eaLnBrk="1" hangingPunct="1" latinLnBrk="1" marL="914400" rtl="0">
        <a:defRPr sz="1800" kern="1200">
          <a:solidFill>
            <a:schemeClr val="tx1"/>
          </a:solidFill>
          <a:latin typeface="+mn-lt"/>
          <a:ea typeface="+mn-ea"/>
          <a:cs typeface="+mn-cs"/>
        </a:defRPr>
      </a:lvl3pPr>
      <a:lvl4pPr algn="l" defTabSz="914400" eaLnBrk="1" hangingPunct="1" latinLnBrk="1" marL="1371600" rtl="0">
        <a:defRPr sz="1800" kern="1200">
          <a:solidFill>
            <a:schemeClr val="tx1"/>
          </a:solidFill>
          <a:latin typeface="+mn-lt"/>
          <a:ea typeface="+mn-ea"/>
          <a:cs typeface="+mn-cs"/>
        </a:defRPr>
      </a:lvl4pPr>
      <a:lvl5pPr algn="l" defTabSz="914400" eaLnBrk="1" hangingPunct="1" latinLnBrk="1" marL="1828800" rtl="0">
        <a:defRPr sz="1800" kern="1200">
          <a:solidFill>
            <a:schemeClr val="tx1"/>
          </a:solidFill>
          <a:latin typeface="+mn-lt"/>
          <a:ea typeface="+mn-ea"/>
          <a:cs typeface="+mn-cs"/>
        </a:defRPr>
      </a:lvl5pPr>
      <a:lvl6pPr algn="l" defTabSz="914400" eaLnBrk="1" hangingPunct="1" latinLnBrk="1" marL="2286000" rtl="0">
        <a:defRPr sz="1800" kern="1200">
          <a:solidFill>
            <a:schemeClr val="tx1"/>
          </a:solidFill>
          <a:latin typeface="+mn-lt"/>
          <a:ea typeface="+mn-ea"/>
          <a:cs typeface="+mn-cs"/>
        </a:defRPr>
      </a:lvl6pPr>
      <a:lvl7pPr algn="l" defTabSz="914400" eaLnBrk="1" hangingPunct="1" latinLnBrk="1" marL="2743200" rtl="0">
        <a:defRPr sz="1800" kern="1200">
          <a:solidFill>
            <a:schemeClr val="tx1"/>
          </a:solidFill>
          <a:latin typeface="+mn-lt"/>
          <a:ea typeface="+mn-ea"/>
          <a:cs typeface="+mn-cs"/>
        </a:defRPr>
      </a:lvl7pPr>
      <a:lvl8pPr algn="l" defTabSz="914400" eaLnBrk="1" hangingPunct="1" latinLnBrk="1" marL="3200400" rtl="0">
        <a:defRPr sz="1800" kern="1200">
          <a:solidFill>
            <a:schemeClr val="tx1"/>
          </a:solidFill>
          <a:latin typeface="+mn-lt"/>
          <a:ea typeface="+mn-ea"/>
          <a:cs typeface="+mn-cs"/>
        </a:defRPr>
      </a:lvl8pPr>
      <a:lvl9pPr algn="l" defTabSz="914400" eaLnBrk="1" hangingPunct="1" latinLnBrk="1" marL="3657600" rtl="0">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29" name=""/>
        <p:cNvGrpSpPr/>
        <p:nvPr/>
      </p:nvGrpSpPr>
      <p:grpSpPr>
        <a:xfrm>
          <a:off x="0" y="0"/>
          <a:ext cx="0" cy="0"/>
          <a:chOff x="0" y="0"/>
          <a:chExt cx="0" cy="0"/>
        </a:xfrm>
      </p:grpSpPr>
      <p:grpSp>
        <p:nvGrpSpPr>
          <p:cNvPr id="30" name="Group 6"/>
          <p:cNvGrpSpPr/>
          <p:nvPr/>
        </p:nvGrpSpPr>
        <p:grpSpPr>
          <a:xfrm>
            <a:off x="0" y="-6350"/>
            <a:ext cx="9144000" cy="5149850"/>
            <a:chOff x="0" y="-8467"/>
            <a:chExt cx="12192000" cy="6866467"/>
          </a:xfrm>
        </p:grpSpPr>
        <p:cxnSp>
          <p:nvCxnSpPr>
            <p:cNvPr id="3145728" name="Straight Connector 19"/>
            <p:cNvCxnSpPr>
              <a:cxnSpLocks/>
            </p:cNvCxnSpPr>
            <p:nvPr/>
          </p:nvCxnSpPr>
          <p:spPr>
            <a:xfrm>
              <a:off x="9371012" y="0"/>
              <a:ext cx="1219200" cy="6858000"/>
            </a:xfrm>
            <a:prstGeom prst="line"/>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145729" name="Straight Connector 20"/>
            <p:cNvCxnSpPr>
              <a:cxnSpLocks/>
            </p:cNvCxnSpPr>
            <p:nvPr/>
          </p:nvCxnSpPr>
          <p:spPr>
            <a:xfrm flipH="1">
              <a:off x="7425267" y="3681413"/>
              <a:ext cx="4763558" cy="3176587"/>
            </a:xfrm>
            <a:prstGeom prst="line"/>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48576" name="Rectangle 23"/>
            <p:cNvSpPr/>
            <p:nvPr/>
          </p:nvSpPr>
          <p:spPr>
            <a:xfrm>
              <a:off x="9181476" y="-8467"/>
              <a:ext cx="3007349" cy="6866467"/>
            </a:xfrm>
            <a:custGeom>
              <a:avLst/>
              <a:ah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77" name="Rectangle 25"/>
            <p:cNvSpPr/>
            <p:nvPr/>
          </p:nvSpPr>
          <p:spPr>
            <a:xfrm>
              <a:off x="9603442" y="-8467"/>
              <a:ext cx="2588558" cy="6866467"/>
            </a:xfrm>
            <a:custGeom>
              <a:avLst/>
              <a:ah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78"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79" name="Rectangle 27"/>
            <p:cNvSpPr/>
            <p:nvPr/>
          </p:nvSpPr>
          <p:spPr>
            <a:xfrm>
              <a:off x="9334500" y="-8467"/>
              <a:ext cx="2854326" cy="6866467"/>
            </a:xfrm>
            <a:custGeom>
              <a:avLst/>
              <a:ah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80" name="Rectangle 28"/>
            <p:cNvSpPr/>
            <p:nvPr/>
          </p:nvSpPr>
          <p:spPr>
            <a:xfrm>
              <a:off x="10898730" y="-8467"/>
              <a:ext cx="1290094" cy="6866467"/>
            </a:xfrm>
            <a:custGeom>
              <a:avLst/>
              <a:ah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81" name="Rectangle 29"/>
            <p:cNvSpPr/>
            <p:nvPr/>
          </p:nvSpPr>
          <p:spPr>
            <a:xfrm>
              <a:off x="10938999" y="-8467"/>
              <a:ext cx="1249825" cy="6866467"/>
            </a:xfrm>
            <a:custGeom>
              <a:avLst/>
              <a:ah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82"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83"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48584" name="Title Placeholder 1"/>
          <p:cNvSpPr>
            <a:spLocks noGrp="1"/>
          </p:cNvSpPr>
          <p:nvPr>
            <p:ph type="title"/>
          </p:nvPr>
        </p:nvSpPr>
        <p:spPr>
          <a:xfrm>
            <a:off x="508001" y="457200"/>
            <a:ext cx="6447501" cy="990600"/>
          </a:xfrm>
          <a:prstGeom prst="rect"/>
        </p:spPr>
        <p:txBody>
          <a:bodyPr anchor="t" bIns="45720" lIns="91440" rIns="91440" rtlCol="0" tIns="45720" vert="horz">
            <a:normAutofit/>
          </a:bodyPr>
          <a:p>
            <a:r>
              <a:rPr lang="en-US"/>
              <a:t>Click to edit Master title style</a:t>
            </a:r>
            <a:endParaRPr dirty="0" lang="en-US"/>
          </a:p>
        </p:txBody>
      </p:sp>
      <p:sp>
        <p:nvSpPr>
          <p:cNvPr id="1048585" name="Text Placeholder 2"/>
          <p:cNvSpPr>
            <a:spLocks noGrp="1"/>
          </p:cNvSpPr>
          <p:nvPr>
            <p:ph type="body" idx="1"/>
          </p:nvPr>
        </p:nvSpPr>
        <p:spPr>
          <a:xfrm>
            <a:off x="508001" y="1620442"/>
            <a:ext cx="6447501" cy="2910580"/>
          </a:xfrm>
          <a:prstGeom prst="rect"/>
        </p:spPr>
        <p:txBody>
          <a:bodyPr bIns="45720" lIns="91440" rIns="91440" rtlCol="0" tIns="45720" vert="horz">
            <a:normAutofit/>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586" name="Date Placeholder 3"/>
          <p:cNvSpPr>
            <a:spLocks noGrp="1"/>
          </p:cNvSpPr>
          <p:nvPr>
            <p:ph type="dt" sz="half" idx="2"/>
          </p:nvPr>
        </p:nvSpPr>
        <p:spPr>
          <a:xfrm>
            <a:off x="5403850" y="4531022"/>
            <a:ext cx="683954" cy="273844"/>
          </a:xfrm>
          <a:prstGeom prst="rect"/>
        </p:spPr>
        <p:txBody>
          <a:bodyPr anchor="ctr" bIns="45720" lIns="91440" rIns="91440" rtlCol="0" tIns="45720" vert="horz"/>
          <a:lstStyle>
            <a:lvl1pPr algn="r">
              <a:defRPr sz="675">
                <a:solidFill>
                  <a:schemeClr val="tx1">
                    <a:tint val="75000"/>
                  </a:schemeClr>
                </a:solidFill>
              </a:defRPr>
            </a:lvl1pPr>
          </a:lstStyle>
          <a:p>
            <a:fld id="{B61BEF0D-F0BB-DE4B-95CE-6DB70DBA9567}" type="datetimeFigureOut">
              <a:rPr dirty="0" lang="en-US"/>
              <a:t>6/19/2019</a:t>
            </a:fld>
            <a:endParaRPr dirty="0" lang="en-US"/>
          </a:p>
        </p:txBody>
      </p:sp>
      <p:sp>
        <p:nvSpPr>
          <p:cNvPr id="1048587" name="Footer Placeholder 4"/>
          <p:cNvSpPr>
            <a:spLocks noGrp="1"/>
          </p:cNvSpPr>
          <p:nvPr>
            <p:ph type="ftr" sz="quarter" idx="3"/>
          </p:nvPr>
        </p:nvSpPr>
        <p:spPr>
          <a:xfrm>
            <a:off x="508001" y="4531022"/>
            <a:ext cx="4723209" cy="273844"/>
          </a:xfrm>
          <a:prstGeom prst="rect"/>
        </p:spPr>
        <p:txBody>
          <a:bodyPr anchor="ctr" bIns="45720" lIns="91440" rIns="91440" rtlCol="0" tIns="45720" vert="horz"/>
          <a:lstStyle>
            <a:lvl1pPr algn="l">
              <a:defRPr sz="675">
                <a:solidFill>
                  <a:schemeClr val="tx1">
                    <a:tint val="75000"/>
                  </a:schemeClr>
                </a:solidFill>
              </a:defRPr>
            </a:lvl1pPr>
          </a:lstStyle>
          <a:p>
            <a:endParaRPr dirty="0" lang="en-US"/>
          </a:p>
        </p:txBody>
      </p:sp>
      <p:sp>
        <p:nvSpPr>
          <p:cNvPr id="1048588" name="Slide Number Placeholder 5"/>
          <p:cNvSpPr>
            <a:spLocks noGrp="1"/>
          </p:cNvSpPr>
          <p:nvPr>
            <p:ph type="sldNum" sz="quarter" idx="4"/>
          </p:nvPr>
        </p:nvSpPr>
        <p:spPr>
          <a:xfrm>
            <a:off x="6442998" y="4531022"/>
            <a:ext cx="512504" cy="273844"/>
          </a:xfrm>
          <a:prstGeom prst="rect"/>
        </p:spPr>
        <p:txBody>
          <a:bodyPr anchor="ctr" bIns="45720" lIns="91440" rIns="91440" rtlCol="0" tIns="45720" vert="horz"/>
          <a:lstStyle>
            <a:lvl1pPr algn="r">
              <a:defRPr sz="675">
                <a:solidFill>
                  <a:schemeClr val="accent1"/>
                </a:solidFill>
              </a:defRPr>
            </a:lvl1pPr>
          </a:lstStyle>
          <a:p>
            <a:fld id="{D57F1E4F-1CFF-5643-939E-217C01CDF565}" type="slidenum">
              <a:rPr dirty="0" lang="en-US"/>
              <a:t>‹#›</a:t>
            </a:fld>
            <a:endParaRPr dirty="0" lang="en-US"/>
          </a:p>
        </p:txBody>
      </p:sp>
    </p:spTree>
  </p:cSld>
  <p:clrMap accent1="accent1" accent2="accent2" accent3="accent3" accent4="accent4" accent5="accent5" accent6="accent6" bg1="lt1" bg2="lt2" tx1="dk1" tx2="dk2"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Lst>
  <p:txStyles>
    <p:titleStyle>
      <a:lvl1pPr algn="l" defTabSz="342900" eaLnBrk="1" hangingPunct="1" latinLnBrk="0" rtl="0">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algn="l" defTabSz="342900" eaLnBrk="1" hangingPunct="1" indent="-257175" latinLnBrk="0" marL="257175" rtl="0">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algn="l" defTabSz="342900" eaLnBrk="1" hangingPunct="1" indent="-214313" latinLnBrk="0" marL="557213" rtl="0">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algn="l" defTabSz="342900" eaLnBrk="1" hangingPunct="1" indent="-171450" latinLnBrk="0" marL="857250" rtl="0">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algn="l" defTabSz="342900" eaLnBrk="1" hangingPunct="1" indent="-171450" latinLnBrk="0" marL="1200150" rtl="0">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algn="l" defTabSz="342900" eaLnBrk="1" hangingPunct="1" indent="-171450" latinLnBrk="0" marL="1543050" rtl="0">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algn="l" defTabSz="342900" eaLnBrk="1" hangingPunct="1" indent="-171450" latinLnBrk="0" marL="1885950" rtl="0">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algn="l" defTabSz="342900" eaLnBrk="1" hangingPunct="1" indent="-171450" latinLnBrk="0" marL="2228850" rtl="0">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algn="l" defTabSz="342900" eaLnBrk="1" hangingPunct="1" indent="-171450" latinLnBrk="0" marL="2571750" rtl="0">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algn="l" defTabSz="342900" eaLnBrk="1" hangingPunct="1" indent="-171450" latinLnBrk="0" marL="2914650" rtl="0">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algn="l" defTabSz="342900" eaLnBrk="1" hangingPunct="1" latinLnBrk="0" marL="0" rtl="0">
        <a:defRPr sz="1350" kern="1200">
          <a:solidFill>
            <a:schemeClr val="tx1"/>
          </a:solidFill>
          <a:latin typeface="+mn-lt"/>
          <a:ea typeface="+mn-ea"/>
          <a:cs typeface="+mn-cs"/>
        </a:defRPr>
      </a:lvl1pPr>
      <a:lvl2pPr algn="l" defTabSz="342900" eaLnBrk="1" hangingPunct="1" latinLnBrk="0" marL="342900" rtl="0">
        <a:defRPr sz="1350" kern="1200">
          <a:solidFill>
            <a:schemeClr val="tx1"/>
          </a:solidFill>
          <a:latin typeface="+mn-lt"/>
          <a:ea typeface="+mn-ea"/>
          <a:cs typeface="+mn-cs"/>
        </a:defRPr>
      </a:lvl2pPr>
      <a:lvl3pPr algn="l" defTabSz="342900" eaLnBrk="1" hangingPunct="1" latinLnBrk="0" marL="685800" rtl="0">
        <a:defRPr sz="1350" kern="1200">
          <a:solidFill>
            <a:schemeClr val="tx1"/>
          </a:solidFill>
          <a:latin typeface="+mn-lt"/>
          <a:ea typeface="+mn-ea"/>
          <a:cs typeface="+mn-cs"/>
        </a:defRPr>
      </a:lvl3pPr>
      <a:lvl4pPr algn="l" defTabSz="342900" eaLnBrk="1" hangingPunct="1" latinLnBrk="0" marL="1028700" rtl="0">
        <a:defRPr sz="1350" kern="1200">
          <a:solidFill>
            <a:schemeClr val="tx1"/>
          </a:solidFill>
          <a:latin typeface="+mn-lt"/>
          <a:ea typeface="+mn-ea"/>
          <a:cs typeface="+mn-cs"/>
        </a:defRPr>
      </a:lvl4pPr>
      <a:lvl5pPr algn="l" defTabSz="342900" eaLnBrk="1" hangingPunct="1" latinLnBrk="0" marL="1371600" rtl="0">
        <a:defRPr sz="1350" kern="1200">
          <a:solidFill>
            <a:schemeClr val="tx1"/>
          </a:solidFill>
          <a:latin typeface="+mn-lt"/>
          <a:ea typeface="+mn-ea"/>
          <a:cs typeface="+mn-cs"/>
        </a:defRPr>
      </a:lvl5pPr>
      <a:lvl6pPr algn="l" defTabSz="342900" eaLnBrk="1" hangingPunct="1" latinLnBrk="0" marL="1714500" rtl="0">
        <a:defRPr sz="1350" kern="1200">
          <a:solidFill>
            <a:schemeClr val="tx1"/>
          </a:solidFill>
          <a:latin typeface="+mn-lt"/>
          <a:ea typeface="+mn-ea"/>
          <a:cs typeface="+mn-cs"/>
        </a:defRPr>
      </a:lvl6pPr>
      <a:lvl7pPr algn="l" defTabSz="342900" eaLnBrk="1" hangingPunct="1" latinLnBrk="0" marL="2057400" rtl="0">
        <a:defRPr sz="1350" kern="1200">
          <a:solidFill>
            <a:schemeClr val="tx1"/>
          </a:solidFill>
          <a:latin typeface="+mn-lt"/>
          <a:ea typeface="+mn-ea"/>
          <a:cs typeface="+mn-cs"/>
        </a:defRPr>
      </a:lvl7pPr>
      <a:lvl8pPr algn="l" defTabSz="342900" eaLnBrk="1" hangingPunct="1" latinLnBrk="0" marL="2400300" rtl="0">
        <a:defRPr sz="1350" kern="1200">
          <a:solidFill>
            <a:schemeClr val="tx1"/>
          </a:solidFill>
          <a:latin typeface="+mn-lt"/>
          <a:ea typeface="+mn-ea"/>
          <a:cs typeface="+mn-cs"/>
        </a:defRPr>
      </a:lvl8pPr>
      <a:lvl9pPr algn="l" defTabSz="342900" eaLnBrk="1" hangingPunct="1" latinLnBrk="0" marL="2743200" rtl="0">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jpeg"/><Relationship Id="rId3" Type="http://schemas.openxmlformats.org/officeDocument/2006/relationships/image" Target="../media/image12.jpeg"/><Relationship Id="rId4"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image" Target="../media/image14.jpeg"/><Relationship Id="rId2" Type="http://schemas.openxmlformats.org/officeDocument/2006/relationships/image" Target="../media/image15.png"/><Relationship Id="rId3"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1" Type="http://schemas.openxmlformats.org/officeDocument/2006/relationships/image" Target="../media/image16.emf"/><Relationship Id="rId2"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41.xml"/></Relationships>
</file>

<file path=ppt/slides/_rels/slide30.xml.rels><?xml version="1.0" encoding="UTF-8" standalone="yes"?>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4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4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41.xml"/></Relationships>
</file>

<file path=ppt/slides/_rels/slide60.xml.rels><?xml version="1.0" encoding="UTF-8" standalone="yes"?>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25.xml"/></Relationships>
</file>

<file path=ppt/slides/_rels/slide62.xml.rels><?xml version="1.0" encoding="UTF-8" standalone="yes"?>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2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1" Type="http://schemas.openxmlformats.org/officeDocument/2006/relationships/slide" Target="slide66.xml"/><Relationship Id="rId2" Type="http://schemas.openxmlformats.org/officeDocument/2006/relationships/image" Target="../media/image23.png"/><Relationship Id="rId3" Type="http://schemas.openxmlformats.org/officeDocument/2006/relationships/slide" Target="slide19.xml"/><Relationship Id="rId4" Type="http://schemas.openxmlformats.org/officeDocument/2006/relationships/image" Target="../media/image24.png"/><Relationship Id="rId5" Type="http://schemas.openxmlformats.org/officeDocument/2006/relationships/slideLayout" Target="../slideLayouts/slideLayout30.xml"/><Relationship Id="rId6" Type="http://schemas.openxmlformats.org/officeDocument/2006/relationships/notesSlide" Target="../notesSlides/notesSlide1.xml"/></Relationships>
</file>

<file path=ppt/slides/_rels/slide66.xml.rels><?xml version="1.0" encoding="UTF-8" standalone="yes"?>
<Relationships xmlns="http://schemas.openxmlformats.org/package/2006/relationships"><Relationship Id="rId1" Type="http://schemas.openxmlformats.org/officeDocument/2006/relationships/slide" Target="slide66.xml"/><Relationship Id="rId2" Type="http://schemas.openxmlformats.org/officeDocument/2006/relationships/image" Target="../media/image23.png"/><Relationship Id="rId3" Type="http://schemas.openxmlformats.org/officeDocument/2006/relationships/slide" Target="slide19.xml"/><Relationship Id="rId4" Type="http://schemas.openxmlformats.org/officeDocument/2006/relationships/image" Target="../media/image25.png"/><Relationship Id="rId5" Type="http://schemas.openxmlformats.org/officeDocument/2006/relationships/slideLayout" Target="../slideLayouts/slideLayout3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8.xml.rels><?xml version="1.0" encoding="UTF-8" standalone="yes"?>
<Relationships xmlns="http://schemas.openxmlformats.org/package/2006/relationships"><Relationship Id="rId1" Type="http://schemas.openxmlformats.org/officeDocument/2006/relationships/slide" Target="slide66.xml"/><Relationship Id="rId2" Type="http://schemas.openxmlformats.org/officeDocument/2006/relationships/image" Target="../media/image26.png"/><Relationship Id="rId3" Type="http://schemas.openxmlformats.org/officeDocument/2006/relationships/slide" Target="slide25.xml"/><Relationship Id="rId4" Type="http://schemas.openxmlformats.org/officeDocument/2006/relationships/slide" Target="slide20.xml"/><Relationship Id="rId5" Type="http://schemas.openxmlformats.org/officeDocument/2006/relationships/slide" Target="slide26.xml"/><Relationship Id="rId6" Type="http://schemas.openxmlformats.org/officeDocument/2006/relationships/slideLayout" Target="../slideLayouts/slideLayout25.xml"/></Relationships>
</file>

<file path=ppt/slides/_rels/slide69.xml.rels><?xml version="1.0" encoding="UTF-8" standalone="yes"?>
<Relationships xmlns="http://schemas.openxmlformats.org/package/2006/relationships"><Relationship Id="rId1" Type="http://schemas.openxmlformats.org/officeDocument/2006/relationships/image" Target="../media/image27.jpeg"/><Relationship Id="rId2" Type="http://schemas.openxmlformats.org/officeDocument/2006/relationships/image" Target="../media/image28.png"/><Relationship Id="rId3" Type="http://schemas.openxmlformats.org/officeDocument/2006/relationships/audio" Target="../media/media1.mp3"/><Relationship Id="rId4" Type="http://schemas.microsoft.com/office/2007/relationships/media" Target="../media/media1.mp3"/><Relationship Id="rId5" Type="http://schemas.openxmlformats.org/officeDocument/2006/relationships/image" Target="../media/image29.png"/><Relationship Id="rId6"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4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2.xml.rels><?xml version="1.0" encoding="UTF-8" standalone="yes"?>
<Relationships xmlns="http://schemas.openxmlformats.org/package/2006/relationships"><Relationship Id="rId1" Type="http://schemas.openxmlformats.org/officeDocument/2006/relationships/image" Target="../media/image27.jpeg"/><Relationship Id="rId2" Type="http://schemas.openxmlformats.org/officeDocument/2006/relationships/image" Target="../media/image28.png"/><Relationship Id="rId3" Type="http://schemas.openxmlformats.org/officeDocument/2006/relationships/audio" Target="../media/media1.mp3"/><Relationship Id="rId4" Type="http://schemas.microsoft.com/office/2007/relationships/media" Target="../media/media1.mp3"/><Relationship Id="rId5" Type="http://schemas.openxmlformats.org/officeDocument/2006/relationships/image" Target="../media/image29.png"/><Relationship Id="rId6" Type="http://schemas.openxmlformats.org/officeDocument/2006/relationships/slideLayout" Target="../slideLayouts/slideLayout42.xml"/></Relationships>
</file>

<file path=ppt/slides/_rels/slide73.xml.rels><?xml version="1.0" encoding="UTF-8" standalone="yes"?>
<Relationships xmlns="http://schemas.openxmlformats.org/package/2006/relationships"><Relationship Id="rId1" Type="http://schemas.openxmlformats.org/officeDocument/2006/relationships/image" Target="../media/image30.png"/><Relationship Id="rId2" Type="http://schemas.openxmlformats.org/officeDocument/2006/relationships/slideLayout" Target="../slideLayouts/slideLayout41.xml"/></Relationships>
</file>

<file path=ppt/slides/_rels/slide74.xml.rels><?xml version="1.0" encoding="UTF-8" standalone="yes"?>
<Relationships xmlns="http://schemas.openxmlformats.org/package/2006/relationships"><Relationship Id="rId1" Type="http://schemas.openxmlformats.org/officeDocument/2006/relationships/image" Target="../media/image27.jpeg"/><Relationship Id="rId2" Type="http://schemas.openxmlformats.org/officeDocument/2006/relationships/image" Target="../media/image28.png"/><Relationship Id="rId3" Type="http://schemas.openxmlformats.org/officeDocument/2006/relationships/audio" Target="../media/media1.mp3"/><Relationship Id="rId4" Type="http://schemas.microsoft.com/office/2007/relationships/media" Target="../media/media1.mp3"/><Relationship Id="rId5" Type="http://schemas.openxmlformats.org/officeDocument/2006/relationships/image" Target="../media/image29.png"/><Relationship Id="rId6" Type="http://schemas.openxmlformats.org/officeDocument/2006/relationships/slideLayout" Target="../slideLayouts/slideLayout4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4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26" name=""/>
        <p:cNvGrpSpPr/>
        <p:nvPr/>
      </p:nvGrpSpPr>
      <p:grpSpPr>
        <a:xfrm>
          <a:off x="0" y="0"/>
          <a:ext cx="0" cy="0"/>
          <a:chOff x="0" y="0"/>
          <a:chExt cx="0" cy="0"/>
        </a:xfrm>
      </p:grpSpPr>
      <p:sp>
        <p:nvSpPr>
          <p:cNvPr id="1048646" name="Text Placeholder 1"/>
          <p:cNvSpPr>
            <a:spLocks noGrp="1"/>
          </p:cNvSpPr>
          <p:nvPr>
            <p:ph type="body" sz="quarter" idx="10"/>
          </p:nvPr>
        </p:nvSpPr>
        <p:spPr>
          <a:xfrm>
            <a:off x="3491880" y="1923678"/>
            <a:ext cx="5400600" cy="686072"/>
          </a:xfrm>
        </p:spPr>
        <p:txBody>
          <a:bodyPr>
            <a:normAutofit fontScale="97917" lnSpcReduction="20000"/>
          </a:bodyPr>
          <a:p>
            <a:pPr algn="ctr"/>
            <a:r>
              <a:rPr b="1" dirty="0" sz="4800" lang="id-ID">
                <a:latin typeface="Showcard Gothic" pitchFamily="82" charset="0"/>
                <a:cs typeface="Times New Roman" pitchFamily="18" charset="0"/>
              </a:rPr>
              <a:t>G E R A M M</a:t>
            </a:r>
            <a:endParaRPr altLang="en-US" b="1" dirty="0" sz="4800" lang="ko-KR">
              <a:latin typeface="Showcard Gothic" pitchFamily="82" charset="0"/>
              <a:cs typeface="Times New Roman" pitchFamily="18" charset="0"/>
            </a:endParaRPr>
          </a:p>
        </p:txBody>
      </p:sp>
      <p:pic>
        <p:nvPicPr>
          <p:cNvPr id="2097156" name="Picture 4" descr="Related image"/>
          <p:cNvPicPr>
            <a:picLocks noChangeAspect="1" noChangeArrowheads="1"/>
          </p:cNvPicPr>
          <p:nvPr/>
        </p:nvPicPr>
        <p:blipFill>
          <a:blip xmlns:r="http://schemas.openxmlformats.org/officeDocument/2006/relationships" r:embed="rId1" cstate="print"/>
          <a:srcRect/>
          <a:stretch>
            <a:fillRect/>
          </a:stretch>
        </p:blipFill>
        <p:spPr bwMode="auto">
          <a:xfrm>
            <a:off x="395536" y="79567"/>
            <a:ext cx="1512168" cy="1427109"/>
          </a:xfrm>
          <a:prstGeom prst="rect"/>
          <a:noFill/>
        </p:spPr>
      </p:pic>
      <p:sp>
        <p:nvSpPr>
          <p:cNvPr id="1048647" name="Rectangle 2"/>
          <p:cNvSpPr/>
          <p:nvPr/>
        </p:nvSpPr>
        <p:spPr>
          <a:xfrm>
            <a:off x="4139952" y="2554346"/>
            <a:ext cx="4464496" cy="646331"/>
          </a:xfrm>
          <a:prstGeom prst="rect"/>
          <a:noFill/>
        </p:spPr>
        <p:txBody>
          <a:bodyPr bIns="45720" lIns="91440" rIns="91440" tIns="45720" wrap="square">
            <a:spAutoFit/>
          </a:bodyPr>
          <a:p>
            <a:pPr algn="ctr"/>
            <a:r>
              <a:rPr b="1" dirty="0" lang="id-ID">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algn="tl" blurRad="50800" rotWithShape="0">
                    <a:srgbClr val="000000"/>
                  </a:outerShdw>
                </a:effectLst>
                <a:latin typeface="Gill Sans Ultra Bold" pitchFamily="34" charset="0"/>
              </a:rPr>
              <a:t>GERAKAN AYO MEMBANGUN </a:t>
            </a:r>
          </a:p>
          <a:p>
            <a:pPr algn="ctr"/>
            <a:r>
              <a:rPr b="1" dirty="0" lang="id-ID">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algn="tl" blurRad="50800" rotWithShape="0">
                    <a:srgbClr val="000000"/>
                  </a:outerShdw>
                </a:effectLst>
                <a:latin typeface="Gill Sans Ultra Bold" pitchFamily="34" charset="0"/>
              </a:rPr>
              <a:t>MADRASAH</a:t>
            </a:r>
            <a:endParaRPr b="1" dirty="0" lang="sv-SE">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algn="tl" blurRad="50800" rotWithShape="0">
                  <a:srgbClr val="000000"/>
                </a:outerShdw>
              </a:effectLst>
              <a:latin typeface="Gill Sans Ultra Bold" pitchFamily="34" charset="0"/>
            </a:endParaRPr>
          </a:p>
        </p:txBody>
      </p:sp>
      <p:sp>
        <p:nvSpPr>
          <p:cNvPr id="1048648" name="Rectangle 6"/>
          <p:cNvSpPr/>
          <p:nvPr/>
        </p:nvSpPr>
        <p:spPr>
          <a:xfrm>
            <a:off x="2352708" y="3756402"/>
            <a:ext cx="3312368" cy="830997"/>
          </a:xfrm>
          <a:prstGeom prst="rect"/>
        </p:spPr>
        <p:txBody>
          <a:bodyPr wrap="square">
            <a:spAutoFit/>
          </a:bodyPr>
          <a:p>
            <a:r>
              <a:rPr dirty="0" sz="2400" lang="id-ID">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algn="tl" blurRad="50800" rotWithShape="0">
                    <a:srgbClr val="000000"/>
                  </a:outerShdw>
                </a:effectLst>
                <a:latin typeface="Bahnschrift Light" pitchFamily="34" charset="0"/>
              </a:rPr>
              <a:t>Oleh  : </a:t>
            </a:r>
          </a:p>
          <a:p>
            <a:r>
              <a:rPr dirty="0" sz="2400" lang="id-ID">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algn="tl" blurRad="50800" rotWithShape="0">
                    <a:srgbClr val="000000"/>
                  </a:outerShdw>
                </a:effectLst>
                <a:latin typeface="Bahnschrift Light" pitchFamily="34" charset="0"/>
              </a:rPr>
              <a:t>Dr. Ahmad Sruji Bahtiar</a:t>
            </a:r>
            <a:endParaRPr dirty="0" sz="2400" lang="sv-SE">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algn="tl" blurRad="50800" rotWithShape="0">
                  <a:srgbClr val="000000"/>
                </a:outerShdw>
              </a:effectLst>
              <a:latin typeface="Bahnschrift Light" pitchFamily="34" charset="0"/>
            </a:endParaRPr>
          </a:p>
        </p:txBody>
      </p:sp>
      <p:pic>
        <p:nvPicPr>
          <p:cNvPr id="2097157" name="Picture 7"/>
          <p:cNvPicPr>
            <a:picLocks noChangeAspect="1" noChangeArrowheads="1"/>
          </p:cNvPicPr>
          <p:nvPr/>
        </p:nvPicPr>
        <p:blipFill>
          <a:blip xmlns:r="http://schemas.openxmlformats.org/officeDocument/2006/relationships" r:embed="rId2" cstate="print"/>
          <a:srcRect b="7175"/>
          <a:stretch>
            <a:fillRect/>
          </a:stretch>
        </p:blipFill>
        <p:spPr bwMode="auto">
          <a:xfrm>
            <a:off x="7164288" y="102437"/>
            <a:ext cx="1779853" cy="1091579"/>
          </a:xfrm>
          <a:prstGeom prst="rect"/>
          <a:noFill/>
          <a:ln>
            <a:noFill/>
          </a:ln>
        </p:spPr>
      </p:pic>
      <p:sp>
        <p:nvSpPr>
          <p:cNvPr id="1048649" name="TextBox 3"/>
          <p:cNvSpPr txBox="1"/>
          <p:nvPr/>
        </p:nvSpPr>
        <p:spPr>
          <a:xfrm>
            <a:off x="2339752" y="42473"/>
            <a:ext cx="6048672" cy="1384995"/>
          </a:xfrm>
          <a:prstGeom prst="rect"/>
          <a:noFill/>
        </p:spPr>
        <p:txBody>
          <a:bodyPr rtlCol="0" wrap="square">
            <a:spAutoFit/>
          </a:bodyPr>
          <a:p>
            <a:r>
              <a:rPr dirty="0" sz="2800" lang="id-ID">
                <a:solidFill>
                  <a:srgbClr val="FFFF00"/>
                </a:solidFill>
                <a:latin typeface="Bernard MT Condensed" panose="02050806060905020404" pitchFamily="18" charset="0"/>
              </a:rPr>
              <a:t>PROGRAM KERJA </a:t>
            </a:r>
          </a:p>
          <a:p>
            <a:r>
              <a:rPr dirty="0" sz="2800" lang="id-ID">
                <a:solidFill>
                  <a:srgbClr val="FFFF00"/>
                </a:solidFill>
                <a:latin typeface="Bernard MT Condensed" panose="02050806060905020404" pitchFamily="18" charset="0"/>
              </a:rPr>
              <a:t>BIDANG PENDIDIKAN MADRASAH </a:t>
            </a:r>
          </a:p>
          <a:p>
            <a:r>
              <a:rPr dirty="0" sz="2800" lang="id-ID">
                <a:solidFill>
                  <a:srgbClr val="FFFF00"/>
                </a:solidFill>
                <a:latin typeface="Bernard MT Condensed" panose="02050806060905020404" pitchFamily="18" charset="0"/>
              </a:rPr>
              <a:t>KANWIL KEMENAG PROV. JATIM</a:t>
            </a:r>
          </a:p>
        </p:txBody>
      </p:sp>
      <p:pic>
        <p:nvPicPr>
          <p:cNvPr id="2097158" name="Picture 8"/>
          <p:cNvPicPr>
            <a:picLocks noChangeAspect="1"/>
          </p:cNvPicPr>
          <p:nvPr/>
        </p:nvPicPr>
        <p:blipFill>
          <a:blip xmlns:r="http://schemas.openxmlformats.org/officeDocument/2006/relationships" r:embed="rId3" cstate="print">
            <a:clrChange>
              <a:clrFrom>
                <a:srgbClr val="FFFFFF"/>
              </a:clrFrom>
              <a:clrTo>
                <a:srgbClr val="FFFFFF">
                  <a:alpha val="0"/>
                </a:srgbClr>
              </a:clrTo>
            </a:clrChange>
          </a:blip>
          <a:stretch>
            <a:fillRect/>
          </a:stretch>
        </p:blipFill>
        <p:spPr>
          <a:xfrm>
            <a:off x="1403648" y="1840791"/>
            <a:ext cx="1420420" cy="1427109"/>
          </a:xfrm>
          <a:prstGeom prst="rect"/>
        </p:spPr>
      </p:pic>
    </p:spTree>
  </p:cSld>
  <p:clrMapOvr>
    <a:masterClrMapping/>
  </p:clrMapOvr>
  <p:transition>
    <p:wedge/>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53" presetSubtype="16">
                                  <p:stCondLst>
                                    <p:cond delay="0"/>
                                  </p:stCondLst>
                                  <p:childTnLst>
                                    <p:set>
                                      <p:cBhvr>
                                        <p:cTn dur="1" fill="hold" id="6">
                                          <p:stCondLst>
                                            <p:cond delay="0"/>
                                          </p:stCondLst>
                                        </p:cTn>
                                        <p:tgtEl>
                                          <p:spTgt spid="1048646">
                                            <p:txEl>
                                              <p:pRg st="0" end="0"/>
                                            </p:txEl>
                                          </p:spTgt>
                                        </p:tgtEl>
                                        <p:attrNameLst>
                                          <p:attrName>style.visibility</p:attrName>
                                        </p:attrNameLst>
                                      </p:cBhvr>
                                      <p:to>
                                        <p:strVal val="visible"/>
                                      </p:to>
                                    </p:set>
                                    <p:anim calcmode="lin" valueType="num">
                                      <p:cBhvr>
                                        <p:cTn dur="500" fill="hold" id="7"/>
                                        <p:tgtEl>
                                          <p:spTgt spid="1048646">
                                            <p:txEl>
                                              <p:pRg st="0" end="0"/>
                                            </p:txEl>
                                          </p:spTgt>
                                        </p:tgtEl>
                                        <p:attrNameLst>
                                          <p:attrName>ppt_w</p:attrName>
                                        </p:attrNameLst>
                                      </p:cBhvr>
                                      <p:tavLst>
                                        <p:tav tm="0">
                                          <p:val>
                                            <p:fltVal val="0.0"/>
                                          </p:val>
                                        </p:tav>
                                        <p:tav tm="100000">
                                          <p:val>
                                            <p:strVal val="#ppt_w"/>
                                          </p:val>
                                        </p:tav>
                                      </p:tavLst>
                                    </p:anim>
                                    <p:anim calcmode="lin" valueType="num">
                                      <p:cBhvr>
                                        <p:cTn dur="500" fill="hold" id="8"/>
                                        <p:tgtEl>
                                          <p:spTgt spid="1048646">
                                            <p:txEl>
                                              <p:pRg st="0" end="0"/>
                                            </p:txEl>
                                          </p:spTgt>
                                        </p:tgtEl>
                                        <p:attrNameLst>
                                          <p:attrName>ppt_h</p:attrName>
                                        </p:attrNameLst>
                                      </p:cBhvr>
                                      <p:tavLst>
                                        <p:tav tm="0">
                                          <p:val>
                                            <p:fltVal val="0.0"/>
                                          </p:val>
                                        </p:tav>
                                        <p:tav tm="100000">
                                          <p:val>
                                            <p:strVal val="#ppt_h"/>
                                          </p:val>
                                        </p:tav>
                                      </p:tavLst>
                                    </p:anim>
                                    <p:animEffect transition="in" filter="fade">
                                      <p:cBhvr>
                                        <p:cTn dur="500" id="9"/>
                                        <p:tgtEl>
                                          <p:spTgt spid="1048646">
                                            <p:txEl>
                                              <p:pRg st="0" end="0"/>
                                            </p:txEl>
                                          </p:spTgt>
                                        </p:tgtEl>
                                      </p:cBhvr>
                                    </p:animEffect>
                                  </p:childTnLst>
                                </p:cTn>
                              </p:par>
                            </p:childTnLst>
                          </p:cTn>
                        </p:par>
                      </p:childTnLst>
                    </p:cTn>
                  </p:par>
                  <p:par>
                    <p:cTn fill="hold" id="10">
                      <p:stCondLst>
                        <p:cond delay="indefinite"/>
                      </p:stCondLst>
                      <p:childTnLst>
                        <p:par>
                          <p:cTn fill="hold" id="11">
                            <p:stCondLst>
                              <p:cond delay="0"/>
                            </p:stCondLst>
                            <p:childTnLst>
                              <p:par>
                                <p:cTn fill="hold" id="12" nodeType="clickEffect" presetClass="entr" presetID="2" presetSubtype="4">
                                  <p:stCondLst>
                                    <p:cond delay="0"/>
                                  </p:stCondLst>
                                  <p:childTnLst>
                                    <p:set>
                                      <p:cBhvr>
                                        <p:cTn dur="1" fill="hold" id="13">
                                          <p:stCondLst>
                                            <p:cond delay="0"/>
                                          </p:stCondLst>
                                        </p:cTn>
                                        <p:tgtEl>
                                          <p:spTgt spid="2097156"/>
                                        </p:tgtEl>
                                        <p:attrNameLst>
                                          <p:attrName>style.visibility</p:attrName>
                                        </p:attrNameLst>
                                      </p:cBhvr>
                                      <p:to>
                                        <p:strVal val="visible"/>
                                      </p:to>
                                    </p:set>
                                    <p:anim calcmode="lin" valueType="num">
                                      <p:cBhvr additive="base">
                                        <p:cTn dur="500" fill="hold" id="14"/>
                                        <p:tgtEl>
                                          <p:spTgt spid="2097156"/>
                                        </p:tgtEl>
                                        <p:attrNameLst>
                                          <p:attrName>ppt_x</p:attrName>
                                        </p:attrNameLst>
                                      </p:cBhvr>
                                      <p:tavLst>
                                        <p:tav tm="0">
                                          <p:val>
                                            <p:strVal val="#ppt_x"/>
                                          </p:val>
                                        </p:tav>
                                        <p:tav tm="100000">
                                          <p:val>
                                            <p:strVal val="#ppt_x"/>
                                          </p:val>
                                        </p:tav>
                                      </p:tavLst>
                                    </p:anim>
                                    <p:anim calcmode="lin" valueType="num">
                                      <p:cBhvr additive="base">
                                        <p:cTn dur="500" fill="hold" id="15"/>
                                        <p:tgtEl>
                                          <p:spTgt spid="2097156"/>
                                        </p:tgtEl>
                                        <p:attrNameLst>
                                          <p:attrName>ppt_y</p:attrName>
                                        </p:attrNameLst>
                                      </p:cBhvr>
                                      <p:tavLst>
                                        <p:tav tm="0">
                                          <p:val>
                                            <p:strVal val="1+#ppt_h/2"/>
                                          </p:val>
                                        </p:tav>
                                        <p:tav tm="100000">
                                          <p:val>
                                            <p:strVal val="#ppt_y"/>
                                          </p:val>
                                        </p:tav>
                                      </p:tavLst>
                                    </p:anim>
                                  </p:childTnLst>
                                </p:cTn>
                              </p:par>
                            </p:childTnLst>
                          </p:cTn>
                        </p:par>
                      </p:childTnLst>
                    </p:cTn>
                  </p:par>
                  <p:par>
                    <p:cTn fill="hold" id="16">
                      <p:stCondLst>
                        <p:cond delay="indefinite"/>
                      </p:stCondLst>
                      <p:childTnLst>
                        <p:par>
                          <p:cTn fill="hold" id="17">
                            <p:stCondLst>
                              <p:cond delay="0"/>
                            </p:stCondLst>
                            <p:childTnLst>
                              <p:par>
                                <p:cTn fill="hold" grpId="0" id="18" nodeType="clickEffect" presetClass="entr" presetID="10" presetSubtype="0">
                                  <p:stCondLst>
                                    <p:cond delay="0"/>
                                  </p:stCondLst>
                                  <p:childTnLst>
                                    <p:set>
                                      <p:cBhvr>
                                        <p:cTn dur="1" fill="hold" id="19">
                                          <p:stCondLst>
                                            <p:cond delay="0"/>
                                          </p:stCondLst>
                                        </p:cTn>
                                        <p:tgtEl>
                                          <p:spTgt spid="1048647">
                                            <p:txEl>
                                              <p:pRg st="0" end="0"/>
                                            </p:txEl>
                                          </p:spTgt>
                                        </p:tgtEl>
                                        <p:attrNameLst>
                                          <p:attrName>style.visibility</p:attrName>
                                        </p:attrNameLst>
                                      </p:cBhvr>
                                      <p:to>
                                        <p:strVal val="visible"/>
                                      </p:to>
                                    </p:set>
                                    <p:animEffect transition="in" filter="fade">
                                      <p:cBhvr>
                                        <p:cTn dur="2000" id="20"/>
                                        <p:tgtEl>
                                          <p:spTgt spid="1048647">
                                            <p:txEl>
                                              <p:pRg st="0" end="0"/>
                                            </p:txEl>
                                          </p:spTgt>
                                        </p:tgtEl>
                                      </p:cBhvr>
                                    </p:animEffect>
                                  </p:childTnLst>
                                </p:cTn>
                              </p:par>
                              <p:par>
                                <p:cTn fill="hold" grpId="0" id="21" nodeType="withEffect" presetClass="entr" presetID="10" presetSubtype="0">
                                  <p:stCondLst>
                                    <p:cond delay="0"/>
                                  </p:stCondLst>
                                  <p:childTnLst>
                                    <p:set>
                                      <p:cBhvr>
                                        <p:cTn dur="1" fill="hold" id="22">
                                          <p:stCondLst>
                                            <p:cond delay="0"/>
                                          </p:stCondLst>
                                        </p:cTn>
                                        <p:tgtEl>
                                          <p:spTgt spid="1048647">
                                            <p:txEl>
                                              <p:pRg st="1" end="1"/>
                                            </p:txEl>
                                          </p:spTgt>
                                        </p:tgtEl>
                                        <p:attrNameLst>
                                          <p:attrName>style.visibility</p:attrName>
                                        </p:attrNameLst>
                                      </p:cBhvr>
                                      <p:to>
                                        <p:strVal val="visible"/>
                                      </p:to>
                                    </p:set>
                                    <p:animEffect transition="in" filter="fade">
                                      <p:cBhvr>
                                        <p:cTn dur="2000" id="23"/>
                                        <p:tgtEl>
                                          <p:spTgt spid="1048647">
                                            <p:txEl>
                                              <p:pRg st="1" end="1"/>
                                            </p:txEl>
                                          </p:spTgt>
                                        </p:tgtEl>
                                      </p:cBhvr>
                                    </p:animEffect>
                                  </p:childTnLst>
                                </p:cTn>
                              </p:par>
                              <p:par>
                                <p:cTn fill="hold" id="24" nodeType="withEffect" presetClass="entr" presetID="16" presetSubtype="37" repeatCount="indefinite">
                                  <p:stCondLst>
                                    <p:cond delay="0"/>
                                  </p:stCondLst>
                                  <p:childTnLst>
                                    <p:set>
                                      <p:cBhvr>
                                        <p:cTn dur="1" fill="hold" id="25">
                                          <p:stCondLst>
                                            <p:cond delay="0"/>
                                          </p:stCondLst>
                                        </p:cTn>
                                        <p:tgtEl>
                                          <p:spTgt spid="2097157"/>
                                        </p:tgtEl>
                                        <p:attrNameLst>
                                          <p:attrName>style.visibility</p:attrName>
                                        </p:attrNameLst>
                                      </p:cBhvr>
                                      <p:to>
                                        <p:strVal val="visible"/>
                                      </p:to>
                                    </p:set>
                                    <p:animEffect transition="in" filter="barn(outVertical)">
                                      <p:cBhvr>
                                        <p:cTn dur="5000" id="26"/>
                                        <p:tgtEl>
                                          <p:spTgt spid="2097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46" grpId="0" build="p"/>
      <p:bldP spid="1048647"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49" name=""/>
        <p:cNvGrpSpPr/>
        <p:nvPr/>
      </p:nvGrpSpPr>
      <p:grpSpPr>
        <a:xfrm>
          <a:off x="0" y="0"/>
          <a:ext cx="0" cy="0"/>
          <a:chOff x="0" y="0"/>
          <a:chExt cx="0" cy="0"/>
        </a:xfrm>
      </p:grpSpPr>
      <p:sp>
        <p:nvSpPr>
          <p:cNvPr id="1048695" name="Rectangle: Rounded Corners 5"/>
          <p:cNvSpPr/>
          <p:nvPr/>
        </p:nvSpPr>
        <p:spPr>
          <a:xfrm>
            <a:off x="467544" y="195486"/>
            <a:ext cx="1440160" cy="792088"/>
          </a:xfrm>
          <a:prstGeom prst="roundRec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id-ID"/>
          </a:p>
        </p:txBody>
      </p:sp>
      <p:sp>
        <p:nvSpPr>
          <p:cNvPr id="1048696" name="TextBox 4"/>
          <p:cNvSpPr txBox="1"/>
          <p:nvPr/>
        </p:nvSpPr>
        <p:spPr>
          <a:xfrm>
            <a:off x="647564" y="268364"/>
            <a:ext cx="1440160" cy="646331"/>
          </a:xfrm>
          <a:prstGeom prst="rect"/>
          <a:noFill/>
        </p:spPr>
        <p:txBody>
          <a:bodyPr rtlCol="0" wrap="square">
            <a:spAutoFit/>
          </a:bodyPr>
          <a:p>
            <a:r>
              <a:rPr dirty="0" sz="3600" lang="id-ID">
                <a:latin typeface="Bernard MT Condensed" panose="02050806060905020404" pitchFamily="18" charset="0"/>
              </a:rPr>
              <a:t>LOGO</a:t>
            </a:r>
          </a:p>
        </p:txBody>
      </p:sp>
      <p:sp>
        <p:nvSpPr>
          <p:cNvPr id="1048697" name="TextBox 6"/>
          <p:cNvSpPr txBox="1"/>
          <p:nvPr/>
        </p:nvSpPr>
        <p:spPr>
          <a:xfrm>
            <a:off x="463291" y="1713487"/>
            <a:ext cx="8429189" cy="2569934"/>
          </a:xfrm>
          <a:prstGeom prst="rect"/>
          <a:noFill/>
        </p:spPr>
        <p:txBody>
          <a:bodyPr rtlCol="0" wrap="square">
            <a:spAutoFit/>
          </a:bodyPr>
          <a:p>
            <a:r>
              <a:rPr dirty="0" sz="2800" lang="id-ID">
                <a:latin typeface="Bernard MT Condensed" panose="02050806060905020404" pitchFamily="18" charset="0"/>
              </a:rPr>
              <a:t>Makna Logo : </a:t>
            </a:r>
          </a:p>
          <a:p>
            <a:pPr indent="-342900" marL="342900">
              <a:buFont typeface="+mj-lt"/>
              <a:buAutoNum type="alphaLcPeriod"/>
            </a:pPr>
            <a:r>
              <a:rPr b="1" dirty="0" sz="1900" lang="id-ID">
                <a:latin typeface="Times New Roman" panose="02020603050405020304" pitchFamily="18" charset="0"/>
                <a:cs typeface="Times New Roman" panose="02020603050405020304" pitchFamily="18" charset="0"/>
              </a:rPr>
              <a:t>Warna Dasar</a:t>
            </a:r>
          </a:p>
          <a:p>
            <a:pPr marL="357188"/>
            <a:r>
              <a:rPr dirty="0" sz="1900" lang="en-US" err="1">
                <a:latin typeface="Times New Roman" panose="02020603050405020304" pitchFamily="18" charset="0"/>
                <a:cs typeface="Times New Roman" panose="02020603050405020304" pitchFamily="18" charset="0"/>
              </a:rPr>
              <a:t>Warna</a:t>
            </a:r>
            <a:r>
              <a:rPr dirty="0" sz="1900" lang="en-US">
                <a:latin typeface="Times New Roman" panose="02020603050405020304" pitchFamily="18" charset="0"/>
                <a:cs typeface="Times New Roman" panose="02020603050405020304" pitchFamily="18" charset="0"/>
              </a:rPr>
              <a:t> </a:t>
            </a:r>
            <a:r>
              <a:rPr dirty="0" sz="1900" lang="en-US" err="1">
                <a:latin typeface="Times New Roman" panose="02020603050405020304" pitchFamily="18" charset="0"/>
                <a:cs typeface="Times New Roman" panose="02020603050405020304" pitchFamily="18" charset="0"/>
              </a:rPr>
              <a:t>dasar</a:t>
            </a:r>
            <a:r>
              <a:rPr dirty="0" sz="1900" lang="en-US">
                <a:latin typeface="Times New Roman" panose="02020603050405020304" pitchFamily="18" charset="0"/>
                <a:cs typeface="Times New Roman" panose="02020603050405020304" pitchFamily="18" charset="0"/>
              </a:rPr>
              <a:t> </a:t>
            </a:r>
            <a:r>
              <a:rPr dirty="0" sz="1900" lang="en-US" err="1">
                <a:latin typeface="Times New Roman" panose="02020603050405020304" pitchFamily="18" charset="0"/>
                <a:cs typeface="Times New Roman" panose="02020603050405020304" pitchFamily="18" charset="0"/>
              </a:rPr>
              <a:t>Biru</a:t>
            </a:r>
            <a:r>
              <a:rPr dirty="0" sz="1900" lang="en-US">
                <a:latin typeface="Times New Roman" panose="02020603050405020304" pitchFamily="18" charset="0"/>
                <a:cs typeface="Times New Roman" panose="02020603050405020304" pitchFamily="18" charset="0"/>
              </a:rPr>
              <a:t> </a:t>
            </a:r>
            <a:r>
              <a:rPr dirty="0" sz="1900" lang="en-US" err="1">
                <a:latin typeface="Times New Roman" panose="02020603050405020304" pitchFamily="18" charset="0"/>
                <a:cs typeface="Times New Roman" panose="02020603050405020304" pitchFamily="18" charset="0"/>
              </a:rPr>
              <a:t>menunjukkan</a:t>
            </a:r>
            <a:r>
              <a:rPr dirty="0" sz="1900" lang="en-US">
                <a:latin typeface="Times New Roman" panose="02020603050405020304" pitchFamily="18" charset="0"/>
                <a:cs typeface="Times New Roman" panose="02020603050405020304" pitchFamily="18" charset="0"/>
              </a:rPr>
              <a:t> </a:t>
            </a:r>
            <a:r>
              <a:rPr dirty="0" sz="1900" lang="en-US" err="1">
                <a:latin typeface="Times New Roman" panose="02020603050405020304" pitchFamily="18" charset="0"/>
                <a:cs typeface="Times New Roman" panose="02020603050405020304" pitchFamily="18" charset="0"/>
              </a:rPr>
              <a:t>kekuatan</a:t>
            </a:r>
            <a:r>
              <a:rPr dirty="0" sz="1900" lang="id-ID">
                <a:latin typeface="Times New Roman" panose="02020603050405020304" pitchFamily="18" charset="0"/>
                <a:cs typeface="Times New Roman" panose="02020603050405020304" pitchFamily="18" charset="0"/>
              </a:rPr>
              <a:t>, dan kecerdasan serta percaya diri yang tinggi </a:t>
            </a:r>
            <a:r>
              <a:rPr dirty="0" sz="1900" lang="en-US" err="1">
                <a:latin typeface="Times New Roman" panose="02020603050405020304" pitchFamily="18" charset="0"/>
                <a:cs typeface="Times New Roman" panose="02020603050405020304" pitchFamily="18" charset="0"/>
              </a:rPr>
              <a:t>dari</a:t>
            </a:r>
            <a:r>
              <a:rPr dirty="0" sz="1900" lang="en-US">
                <a:latin typeface="Times New Roman" panose="02020603050405020304" pitchFamily="18" charset="0"/>
                <a:cs typeface="Times New Roman" panose="02020603050405020304" pitchFamily="18" charset="0"/>
              </a:rPr>
              <a:t> </a:t>
            </a:r>
            <a:r>
              <a:rPr dirty="0" sz="1900" lang="id-ID">
                <a:latin typeface="Times New Roman" panose="02020603050405020304" pitchFamily="18" charset="0"/>
                <a:cs typeface="Times New Roman" panose="02020603050405020304" pitchFamily="18" charset="0"/>
              </a:rPr>
              <a:t>seluruh </a:t>
            </a:r>
            <a:r>
              <a:rPr dirty="0" sz="1900" lang="en-US" err="1">
                <a:latin typeface="Times New Roman" panose="02020603050405020304" pitchFamily="18" charset="0"/>
                <a:cs typeface="Times New Roman" panose="02020603050405020304" pitchFamily="18" charset="0"/>
              </a:rPr>
              <a:t>komponen</a:t>
            </a:r>
            <a:r>
              <a:rPr dirty="0" sz="1900" lang="en-US">
                <a:latin typeface="Times New Roman" panose="02020603050405020304" pitchFamily="18" charset="0"/>
                <a:cs typeface="Times New Roman" panose="02020603050405020304" pitchFamily="18" charset="0"/>
              </a:rPr>
              <a:t> </a:t>
            </a:r>
            <a:r>
              <a:rPr dirty="0" sz="1900" lang="id-ID">
                <a:latin typeface="Times New Roman" panose="02020603050405020304" pitchFamily="18" charset="0"/>
                <a:cs typeface="Times New Roman" panose="02020603050405020304" pitchFamily="18" charset="0"/>
              </a:rPr>
              <a:t>madrasah untuk</a:t>
            </a:r>
            <a:r>
              <a:rPr dirty="0" sz="1900" lang="en-US">
                <a:latin typeface="Times New Roman" panose="02020603050405020304" pitchFamily="18" charset="0"/>
                <a:cs typeface="Times New Roman" panose="02020603050405020304" pitchFamily="18" charset="0"/>
              </a:rPr>
              <a:t> </a:t>
            </a:r>
            <a:r>
              <a:rPr dirty="0" sz="1900" lang="en-US" err="1">
                <a:latin typeface="Times New Roman" panose="02020603050405020304" pitchFamily="18" charset="0"/>
                <a:cs typeface="Times New Roman" panose="02020603050405020304" pitchFamily="18" charset="0"/>
              </a:rPr>
              <a:t>menunjukkan</a:t>
            </a:r>
            <a:r>
              <a:rPr dirty="0" sz="1900" lang="en-US">
                <a:latin typeface="Times New Roman" panose="02020603050405020304" pitchFamily="18" charset="0"/>
                <a:cs typeface="Times New Roman" panose="02020603050405020304" pitchFamily="18" charset="0"/>
              </a:rPr>
              <a:t> </a:t>
            </a:r>
            <a:r>
              <a:rPr dirty="0" sz="1900" lang="en-US" err="1">
                <a:latin typeface="Times New Roman" panose="02020603050405020304" pitchFamily="18" charset="0"/>
                <a:cs typeface="Times New Roman" panose="02020603050405020304" pitchFamily="18" charset="0"/>
              </a:rPr>
              <a:t>kemauan</a:t>
            </a:r>
            <a:r>
              <a:rPr dirty="0" sz="1900" lang="en-US">
                <a:latin typeface="Times New Roman" panose="02020603050405020304" pitchFamily="18" charset="0"/>
                <a:cs typeface="Times New Roman" panose="02020603050405020304" pitchFamily="18" charset="0"/>
              </a:rPr>
              <a:t> yang </a:t>
            </a:r>
            <a:r>
              <a:rPr dirty="0" sz="1900" lang="id-ID">
                <a:latin typeface="Times New Roman" panose="02020603050405020304" pitchFamily="18" charset="0"/>
                <a:cs typeface="Times New Roman" panose="02020603050405020304" pitchFamily="18" charset="0"/>
              </a:rPr>
              <a:t>         </a:t>
            </a:r>
            <a:r>
              <a:rPr dirty="0" sz="1900" lang="en-US" err="1">
                <a:latin typeface="Times New Roman" panose="02020603050405020304" pitchFamily="18" charset="0"/>
                <a:cs typeface="Times New Roman" panose="02020603050405020304" pitchFamily="18" charset="0"/>
              </a:rPr>
              <a:t>tinggi</a:t>
            </a:r>
            <a:r>
              <a:rPr dirty="0" sz="1900" lang="en-US">
                <a:latin typeface="Times New Roman" panose="02020603050405020304" pitchFamily="18" charset="0"/>
                <a:cs typeface="Times New Roman" panose="02020603050405020304" pitchFamily="18" charset="0"/>
              </a:rPr>
              <a:t> </a:t>
            </a:r>
            <a:r>
              <a:rPr dirty="0" sz="1900" lang="id-ID">
                <a:latin typeface="Times New Roman" panose="02020603050405020304" pitchFamily="18" charset="0"/>
                <a:cs typeface="Times New Roman" panose="02020603050405020304" pitchFamily="18" charset="0"/>
              </a:rPr>
              <a:t>terhadap perubahan kearah yang lebih baik </a:t>
            </a:r>
          </a:p>
          <a:p>
            <a:pPr indent="-357188" marL="357188"/>
            <a:r>
              <a:rPr b="1" dirty="0" sz="1900" lang="id-ID">
                <a:latin typeface="Times New Roman" panose="02020603050405020304" pitchFamily="18" charset="0"/>
                <a:cs typeface="Times New Roman" panose="02020603050405020304" pitchFamily="18" charset="0"/>
              </a:rPr>
              <a:t>b. 	</a:t>
            </a:r>
            <a:r>
              <a:rPr b="1" dirty="0" sz="1900" lang="en-US" err="1">
                <a:latin typeface="Times New Roman" panose="02020603050405020304" pitchFamily="18" charset="0"/>
                <a:cs typeface="Times New Roman" panose="02020603050405020304" pitchFamily="18" charset="0"/>
              </a:rPr>
              <a:t>Bangun</a:t>
            </a:r>
            <a:r>
              <a:rPr b="1" dirty="0" sz="1900" lang="en-US">
                <a:latin typeface="Times New Roman" panose="02020603050405020304" pitchFamily="18" charset="0"/>
                <a:cs typeface="Times New Roman" panose="02020603050405020304" pitchFamily="18" charset="0"/>
              </a:rPr>
              <a:t> </a:t>
            </a:r>
            <a:r>
              <a:rPr b="1" dirty="0" sz="1900" lang="en-US" err="1">
                <a:latin typeface="Times New Roman" panose="02020603050405020304" pitchFamily="18" charset="0"/>
                <a:cs typeface="Times New Roman" panose="02020603050405020304" pitchFamily="18" charset="0"/>
              </a:rPr>
              <a:t>Segi</a:t>
            </a:r>
            <a:r>
              <a:rPr b="1" dirty="0" sz="1900" lang="en-US">
                <a:latin typeface="Times New Roman" panose="02020603050405020304" pitchFamily="18" charset="0"/>
                <a:cs typeface="Times New Roman" panose="02020603050405020304" pitchFamily="18" charset="0"/>
              </a:rPr>
              <a:t> Lima</a:t>
            </a:r>
            <a:endParaRPr dirty="0" sz="1900" lang="id-ID">
              <a:latin typeface="Times New Roman" panose="02020603050405020304" pitchFamily="18" charset="0"/>
              <a:cs typeface="Times New Roman" panose="02020603050405020304" pitchFamily="18" charset="0"/>
            </a:endParaRPr>
          </a:p>
          <a:p>
            <a:pPr marL="357188"/>
            <a:r>
              <a:rPr dirty="0" sz="1900" lang="en-US" err="1">
                <a:latin typeface="Times New Roman" panose="02020603050405020304" pitchFamily="18" charset="0"/>
                <a:cs typeface="Times New Roman" panose="02020603050405020304" pitchFamily="18" charset="0"/>
              </a:rPr>
              <a:t>Bangun</a:t>
            </a:r>
            <a:r>
              <a:rPr dirty="0" sz="1900" lang="en-US">
                <a:latin typeface="Times New Roman" panose="02020603050405020304" pitchFamily="18" charset="0"/>
                <a:cs typeface="Times New Roman" panose="02020603050405020304" pitchFamily="18" charset="0"/>
              </a:rPr>
              <a:t> </a:t>
            </a:r>
            <a:r>
              <a:rPr dirty="0" sz="1900" lang="en-US" err="1">
                <a:latin typeface="Times New Roman" panose="02020603050405020304" pitchFamily="18" charset="0"/>
                <a:cs typeface="Times New Roman" panose="02020603050405020304" pitchFamily="18" charset="0"/>
              </a:rPr>
              <a:t>segi</a:t>
            </a:r>
            <a:r>
              <a:rPr dirty="0" sz="1900" lang="en-US">
                <a:latin typeface="Times New Roman" panose="02020603050405020304" pitchFamily="18" charset="0"/>
                <a:cs typeface="Times New Roman" panose="02020603050405020304" pitchFamily="18" charset="0"/>
              </a:rPr>
              <a:t> lima </a:t>
            </a:r>
            <a:r>
              <a:rPr dirty="0" sz="1900" lang="en-US" err="1">
                <a:latin typeface="Times New Roman" panose="02020603050405020304" pitchFamily="18" charset="0"/>
                <a:cs typeface="Times New Roman" panose="02020603050405020304" pitchFamily="18" charset="0"/>
              </a:rPr>
              <a:t>memberikan</a:t>
            </a:r>
            <a:r>
              <a:rPr dirty="0" sz="1900" lang="en-US">
                <a:latin typeface="Times New Roman" panose="02020603050405020304" pitchFamily="18" charset="0"/>
                <a:cs typeface="Times New Roman" panose="02020603050405020304" pitchFamily="18" charset="0"/>
              </a:rPr>
              <a:t> </a:t>
            </a:r>
            <a:r>
              <a:rPr dirty="0" sz="1900" lang="en-US" err="1">
                <a:latin typeface="Times New Roman" panose="02020603050405020304" pitchFamily="18" charset="0"/>
                <a:cs typeface="Times New Roman" panose="02020603050405020304" pitchFamily="18" charset="0"/>
              </a:rPr>
              <a:t>makna</a:t>
            </a:r>
            <a:r>
              <a:rPr dirty="0" sz="1900" lang="en-US">
                <a:latin typeface="Times New Roman" panose="02020603050405020304" pitchFamily="18" charset="0"/>
                <a:cs typeface="Times New Roman" panose="02020603050405020304" pitchFamily="18" charset="0"/>
              </a:rPr>
              <a:t> </a:t>
            </a:r>
            <a:r>
              <a:rPr dirty="0" sz="1900" lang="en-US" err="1">
                <a:latin typeface="Times New Roman" panose="02020603050405020304" pitchFamily="18" charset="0"/>
                <a:cs typeface="Times New Roman" panose="02020603050405020304" pitchFamily="18" charset="0"/>
              </a:rPr>
              <a:t>bahwa</a:t>
            </a:r>
            <a:r>
              <a:rPr dirty="0" sz="1900" lang="en-US">
                <a:latin typeface="Times New Roman" panose="02020603050405020304" pitchFamily="18" charset="0"/>
                <a:cs typeface="Times New Roman" panose="02020603050405020304" pitchFamily="18" charset="0"/>
              </a:rPr>
              <a:t> GERAAM </a:t>
            </a:r>
            <a:r>
              <a:rPr dirty="0" sz="1900" lang="en-US" err="1">
                <a:latin typeface="Times New Roman" panose="02020603050405020304" pitchFamily="18" charset="0"/>
                <a:cs typeface="Times New Roman" panose="02020603050405020304" pitchFamily="18" charset="0"/>
              </a:rPr>
              <a:t>berazaskan</a:t>
            </a:r>
            <a:r>
              <a:rPr dirty="0" sz="1900" lang="en-US">
                <a:latin typeface="Times New Roman" panose="02020603050405020304" pitchFamily="18" charset="0"/>
                <a:cs typeface="Times New Roman" panose="02020603050405020304" pitchFamily="18" charset="0"/>
              </a:rPr>
              <a:t> Pancasila </a:t>
            </a:r>
            <a:r>
              <a:rPr dirty="0" sz="1900" lang="id-ID">
                <a:latin typeface="Times New Roman" panose="02020603050405020304" pitchFamily="18" charset="0"/>
                <a:cs typeface="Times New Roman" panose="02020603050405020304" pitchFamily="18" charset="0"/>
              </a:rPr>
              <a:t>   </a:t>
            </a:r>
            <a:r>
              <a:rPr dirty="0" sz="1900" lang="en-US">
                <a:latin typeface="Times New Roman" panose="02020603050405020304" pitchFamily="18" charset="0"/>
                <a:cs typeface="Times New Roman" panose="02020603050405020304" pitchFamily="18" charset="0"/>
              </a:rPr>
              <a:t>dan UUDNRI 1945</a:t>
            </a:r>
            <a:r>
              <a:rPr dirty="0" sz="1900" lang="id-ID">
                <a:latin typeface="Times New Roman" panose="02020603050405020304" pitchFamily="18" charset="0"/>
                <a:cs typeface="Times New Roman" panose="02020603050405020304" pitchFamily="18" charset="0"/>
              </a:rPr>
              <a:t>.</a:t>
            </a:r>
          </a:p>
        </p:txBody>
      </p:sp>
      <p:pic>
        <p:nvPicPr>
          <p:cNvPr id="2097166" name="Picture 8"/>
          <p:cNvPicPr>
            <a:picLocks noChangeAspect="1"/>
          </p:cNvPicPr>
          <p:nvPr/>
        </p:nvPicPr>
        <p:blipFill>
          <a:blip xmlns:r="http://schemas.openxmlformats.org/officeDocument/2006/relationships" r:embed="rId1" cstate="print">
            <a:clrChange>
              <a:clrFrom>
                <a:srgbClr val="FFFFFF"/>
              </a:clrFrom>
              <a:clrTo>
                <a:srgbClr val="FFFFFF">
                  <a:alpha val="0"/>
                </a:srgbClr>
              </a:clrTo>
            </a:clrChange>
          </a:blip>
          <a:stretch>
            <a:fillRect/>
          </a:stretch>
        </p:blipFill>
        <p:spPr>
          <a:xfrm>
            <a:off x="3923928" y="123479"/>
            <a:ext cx="2160240" cy="2016224"/>
          </a:xfrm>
          <a:prstGeom prst="rec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50" name=""/>
        <p:cNvGrpSpPr/>
        <p:nvPr/>
      </p:nvGrpSpPr>
      <p:grpSpPr>
        <a:xfrm>
          <a:off x="0" y="0"/>
          <a:ext cx="0" cy="0"/>
          <a:chOff x="0" y="0"/>
          <a:chExt cx="0" cy="0"/>
        </a:xfrm>
      </p:grpSpPr>
      <p:sp>
        <p:nvSpPr>
          <p:cNvPr id="1048698" name="Rectangle: Rounded Corners 5"/>
          <p:cNvSpPr/>
          <p:nvPr/>
        </p:nvSpPr>
        <p:spPr>
          <a:xfrm>
            <a:off x="448043" y="37136"/>
            <a:ext cx="2988332" cy="646331"/>
          </a:xfrm>
          <a:prstGeom prst="roundRec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id-ID"/>
          </a:p>
        </p:txBody>
      </p:sp>
      <p:sp>
        <p:nvSpPr>
          <p:cNvPr id="1048699" name="TextBox 4"/>
          <p:cNvSpPr txBox="1"/>
          <p:nvPr/>
        </p:nvSpPr>
        <p:spPr>
          <a:xfrm>
            <a:off x="628063" y="37136"/>
            <a:ext cx="2808312" cy="646331"/>
          </a:xfrm>
          <a:prstGeom prst="rect"/>
          <a:noFill/>
        </p:spPr>
        <p:txBody>
          <a:bodyPr rtlCol="0" wrap="square">
            <a:spAutoFit/>
          </a:bodyPr>
          <a:p>
            <a:r>
              <a:rPr dirty="0" sz="3600" lang="id-ID">
                <a:latin typeface="Bernard MT Condensed" panose="02050806060905020404" pitchFamily="18" charset="0"/>
              </a:rPr>
              <a:t>LANJUTAN LOGO</a:t>
            </a:r>
          </a:p>
        </p:txBody>
      </p:sp>
      <p:sp>
        <p:nvSpPr>
          <p:cNvPr id="1048700" name="TextBox 6"/>
          <p:cNvSpPr txBox="1"/>
          <p:nvPr/>
        </p:nvSpPr>
        <p:spPr>
          <a:xfrm>
            <a:off x="448042" y="771550"/>
            <a:ext cx="8588453" cy="4247317"/>
          </a:xfrm>
          <a:prstGeom prst="rect"/>
          <a:noFill/>
        </p:spPr>
        <p:txBody>
          <a:bodyPr rtlCol="0" wrap="square">
            <a:spAutoFit/>
          </a:bodyPr>
          <a:p>
            <a:pPr indent="-357188" lvl="0" marL="357188"/>
            <a:r>
              <a:rPr dirty="0" lang="id-ID">
                <a:latin typeface="Times New Roman" panose="02020603050405020304" pitchFamily="18" charset="0"/>
                <a:cs typeface="Times New Roman" panose="02020603050405020304" pitchFamily="18" charset="0"/>
              </a:rPr>
              <a:t>c.	</a:t>
            </a:r>
            <a:r>
              <a:rPr b="1" dirty="0" lang="en-US">
                <a:latin typeface="Times New Roman" panose="02020603050405020304" pitchFamily="18" charset="0"/>
                <a:cs typeface="Times New Roman" panose="02020603050405020304" pitchFamily="18" charset="0"/>
              </a:rPr>
              <a:t>Logo </a:t>
            </a:r>
            <a:r>
              <a:rPr b="1" dirty="0" lang="en-US" err="1">
                <a:latin typeface="Times New Roman" panose="02020603050405020304" pitchFamily="18" charset="0"/>
                <a:cs typeface="Times New Roman" panose="02020603050405020304" pitchFamily="18" charset="0"/>
              </a:rPr>
              <a:t>Kemenag</a:t>
            </a:r>
            <a:r>
              <a:rPr b="1" dirty="0" lang="en-US">
                <a:latin typeface="Times New Roman" panose="02020603050405020304" pitchFamily="18" charset="0"/>
                <a:cs typeface="Times New Roman" panose="02020603050405020304" pitchFamily="18" charset="0"/>
              </a:rPr>
              <a:t> di </a:t>
            </a:r>
            <a:r>
              <a:rPr b="1" dirty="0" lang="en-US" err="1">
                <a:latin typeface="Times New Roman" panose="02020603050405020304" pitchFamily="18" charset="0"/>
                <a:cs typeface="Times New Roman" panose="02020603050405020304" pitchFamily="18" charset="0"/>
              </a:rPr>
              <a:t>tengah</a:t>
            </a:r>
            <a:endParaRPr b="1" dirty="0" lang="id-ID">
              <a:latin typeface="Times New Roman" panose="02020603050405020304" pitchFamily="18" charset="0"/>
              <a:cs typeface="Times New Roman" panose="02020603050405020304" pitchFamily="18" charset="0"/>
            </a:endParaRPr>
          </a:p>
          <a:p>
            <a:pPr marL="357188"/>
            <a:r>
              <a:rPr dirty="0" lang="en-US">
                <a:latin typeface="Times New Roman" panose="02020603050405020304" pitchFamily="18" charset="0"/>
                <a:cs typeface="Times New Roman" panose="02020603050405020304" pitchFamily="18" charset="0"/>
              </a:rPr>
              <a:t>Logo Kementerian Agama di </a:t>
            </a:r>
            <a:r>
              <a:rPr dirty="0" lang="en-US" err="1">
                <a:latin typeface="Times New Roman" panose="02020603050405020304" pitchFamily="18" charset="0"/>
                <a:cs typeface="Times New Roman" panose="02020603050405020304" pitchFamily="18" charset="0"/>
              </a:rPr>
              <a:t>tengah-tengah</a:t>
            </a:r>
            <a:r>
              <a:rPr dirty="0" lang="en-US">
                <a:latin typeface="Times New Roman" panose="02020603050405020304" pitchFamily="18" charset="0"/>
                <a:cs typeface="Times New Roman" panose="02020603050405020304" pitchFamily="18" charset="0"/>
              </a:rPr>
              <a:t> </a:t>
            </a:r>
            <a:r>
              <a:rPr dirty="0" lang="en-US" err="1">
                <a:latin typeface="Times New Roman" panose="02020603050405020304" pitchFamily="18" charset="0"/>
                <a:cs typeface="Times New Roman" panose="02020603050405020304" pitchFamily="18" charset="0"/>
              </a:rPr>
              <a:t>memb</a:t>
            </a:r>
            <a:r>
              <a:rPr dirty="0" lang="id-ID">
                <a:latin typeface="Times New Roman" panose="02020603050405020304" pitchFamily="18" charset="0"/>
                <a:cs typeface="Times New Roman" panose="02020603050405020304" pitchFamily="18" charset="0"/>
              </a:rPr>
              <a:t>e</a:t>
            </a:r>
            <a:r>
              <a:rPr dirty="0" lang="en-US" err="1">
                <a:latin typeface="Times New Roman" panose="02020603050405020304" pitchFamily="18" charset="0"/>
                <a:cs typeface="Times New Roman" panose="02020603050405020304" pitchFamily="18" charset="0"/>
              </a:rPr>
              <a:t>rikan</a:t>
            </a:r>
            <a:r>
              <a:rPr dirty="0" lang="en-US">
                <a:latin typeface="Times New Roman" panose="02020603050405020304" pitchFamily="18" charset="0"/>
                <a:cs typeface="Times New Roman" panose="02020603050405020304" pitchFamily="18" charset="0"/>
              </a:rPr>
              <a:t> </a:t>
            </a:r>
            <a:r>
              <a:rPr dirty="0" lang="en-US" err="1">
                <a:latin typeface="Times New Roman" panose="02020603050405020304" pitchFamily="18" charset="0"/>
                <a:cs typeface="Times New Roman" panose="02020603050405020304" pitchFamily="18" charset="0"/>
              </a:rPr>
              <a:t>makna</a:t>
            </a:r>
            <a:r>
              <a:rPr dirty="0" lang="en-US">
                <a:latin typeface="Times New Roman" panose="02020603050405020304" pitchFamily="18" charset="0"/>
                <a:cs typeface="Times New Roman" panose="02020603050405020304" pitchFamily="18" charset="0"/>
              </a:rPr>
              <a:t> </a:t>
            </a:r>
            <a:r>
              <a:rPr dirty="0" lang="en-US" err="1">
                <a:latin typeface="Times New Roman" panose="02020603050405020304" pitchFamily="18" charset="0"/>
                <a:cs typeface="Times New Roman" panose="02020603050405020304" pitchFamily="18" charset="0"/>
              </a:rPr>
              <a:t>bahwa</a:t>
            </a:r>
            <a:r>
              <a:rPr dirty="0" lang="en-US">
                <a:latin typeface="Times New Roman" panose="02020603050405020304" pitchFamily="18" charset="0"/>
                <a:cs typeface="Times New Roman" panose="02020603050405020304" pitchFamily="18" charset="0"/>
              </a:rPr>
              <a:t> GERAAM </a:t>
            </a:r>
            <a:r>
              <a:rPr dirty="0" lang="en-US" err="1">
                <a:latin typeface="Times New Roman" panose="02020603050405020304" pitchFamily="18" charset="0"/>
                <a:cs typeface="Times New Roman" panose="02020603050405020304" pitchFamily="18" charset="0"/>
              </a:rPr>
              <a:t>merupakan</a:t>
            </a:r>
            <a:r>
              <a:rPr dirty="0" lang="en-US">
                <a:latin typeface="Times New Roman" panose="02020603050405020304" pitchFamily="18" charset="0"/>
                <a:cs typeface="Times New Roman" panose="02020603050405020304" pitchFamily="18" charset="0"/>
              </a:rPr>
              <a:t> </a:t>
            </a:r>
            <a:r>
              <a:rPr dirty="0" lang="en-US" err="1">
                <a:latin typeface="Times New Roman" panose="02020603050405020304" pitchFamily="18" charset="0"/>
                <a:cs typeface="Times New Roman" panose="02020603050405020304" pitchFamily="18" charset="0"/>
              </a:rPr>
              <a:t>bagian</a:t>
            </a:r>
            <a:r>
              <a:rPr dirty="0" lang="en-US">
                <a:latin typeface="Times New Roman" panose="02020603050405020304" pitchFamily="18" charset="0"/>
                <a:cs typeface="Times New Roman" panose="02020603050405020304" pitchFamily="18" charset="0"/>
              </a:rPr>
              <a:t> </a:t>
            </a:r>
            <a:r>
              <a:rPr dirty="0" lang="en-US" err="1">
                <a:latin typeface="Times New Roman" panose="02020603050405020304" pitchFamily="18" charset="0"/>
                <a:cs typeface="Times New Roman" panose="02020603050405020304" pitchFamily="18" charset="0"/>
              </a:rPr>
              <a:t>dari</a:t>
            </a:r>
            <a:r>
              <a:rPr dirty="0" lang="en-US">
                <a:latin typeface="Times New Roman" panose="02020603050405020304" pitchFamily="18" charset="0"/>
                <a:cs typeface="Times New Roman" panose="02020603050405020304" pitchFamily="18" charset="0"/>
              </a:rPr>
              <a:t> program Kementerian Agama dan </a:t>
            </a:r>
            <a:r>
              <a:rPr dirty="0" lang="en-US" err="1">
                <a:latin typeface="Times New Roman" panose="02020603050405020304" pitchFamily="18" charset="0"/>
                <a:cs typeface="Times New Roman" panose="02020603050405020304" pitchFamily="18" charset="0"/>
              </a:rPr>
              <a:t>merujuk</a:t>
            </a:r>
            <a:r>
              <a:rPr dirty="0" lang="en-US">
                <a:latin typeface="Times New Roman" panose="02020603050405020304" pitchFamily="18" charset="0"/>
                <a:cs typeface="Times New Roman" panose="02020603050405020304" pitchFamily="18" charset="0"/>
              </a:rPr>
              <a:t> pada </a:t>
            </a:r>
            <a:r>
              <a:rPr dirty="0" lang="en-US" err="1">
                <a:latin typeface="Times New Roman" panose="02020603050405020304" pitchFamily="18" charset="0"/>
                <a:cs typeface="Times New Roman" panose="02020603050405020304" pitchFamily="18" charset="0"/>
              </a:rPr>
              <a:t>Renstra</a:t>
            </a:r>
            <a:r>
              <a:rPr dirty="0" lang="en-US">
                <a:latin typeface="Times New Roman" panose="02020603050405020304" pitchFamily="18" charset="0"/>
                <a:cs typeface="Times New Roman" panose="02020603050405020304" pitchFamily="18" charset="0"/>
              </a:rPr>
              <a:t> </a:t>
            </a:r>
            <a:r>
              <a:rPr dirty="0" lang="en-US" err="1">
                <a:latin typeface="Times New Roman" panose="02020603050405020304" pitchFamily="18" charset="0"/>
                <a:cs typeface="Times New Roman" panose="02020603050405020304" pitchFamily="18" charset="0"/>
              </a:rPr>
              <a:t>Kemenag</a:t>
            </a:r>
            <a:r>
              <a:rPr dirty="0" lang="en-US">
                <a:latin typeface="Times New Roman" panose="02020603050405020304" pitchFamily="18" charset="0"/>
                <a:cs typeface="Times New Roman" panose="02020603050405020304" pitchFamily="18" charset="0"/>
              </a:rPr>
              <a:t>.</a:t>
            </a:r>
            <a:endParaRPr dirty="0" lang="id-ID">
              <a:latin typeface="Times New Roman" panose="02020603050405020304" pitchFamily="18" charset="0"/>
              <a:cs typeface="Times New Roman" panose="02020603050405020304" pitchFamily="18" charset="0"/>
            </a:endParaRPr>
          </a:p>
          <a:p>
            <a:pPr indent="-357188" lvl="0" marL="357188"/>
            <a:r>
              <a:rPr dirty="0" lang="id-ID">
                <a:latin typeface="Times New Roman" panose="02020603050405020304" pitchFamily="18" charset="0"/>
                <a:cs typeface="Times New Roman" panose="02020603050405020304" pitchFamily="18" charset="0"/>
              </a:rPr>
              <a:t>d.	</a:t>
            </a:r>
            <a:r>
              <a:rPr dirty="0" lang="en-US" err="1">
                <a:latin typeface="Times New Roman" panose="02020603050405020304" pitchFamily="18" charset="0"/>
                <a:cs typeface="Times New Roman" panose="02020603050405020304" pitchFamily="18" charset="0"/>
              </a:rPr>
              <a:t>Dua</a:t>
            </a:r>
            <a:r>
              <a:rPr dirty="0" lang="en-US">
                <a:latin typeface="Times New Roman" panose="02020603050405020304" pitchFamily="18" charset="0"/>
                <a:cs typeface="Times New Roman" panose="02020603050405020304" pitchFamily="18" charset="0"/>
              </a:rPr>
              <a:t> </a:t>
            </a:r>
            <a:r>
              <a:rPr dirty="0" lang="en-US" err="1">
                <a:latin typeface="Times New Roman" panose="02020603050405020304" pitchFamily="18" charset="0"/>
                <a:cs typeface="Times New Roman" panose="02020603050405020304" pitchFamily="18" charset="0"/>
              </a:rPr>
              <a:t>Tangan</a:t>
            </a:r>
            <a:r>
              <a:rPr dirty="0" lang="en-US">
                <a:latin typeface="Times New Roman" panose="02020603050405020304" pitchFamily="18" charset="0"/>
                <a:cs typeface="Times New Roman" panose="02020603050405020304" pitchFamily="18" charset="0"/>
              </a:rPr>
              <a:t> </a:t>
            </a:r>
            <a:r>
              <a:rPr dirty="0" lang="en-US" err="1">
                <a:latin typeface="Times New Roman" panose="02020603050405020304" pitchFamily="18" charset="0"/>
                <a:cs typeface="Times New Roman" panose="02020603050405020304" pitchFamily="18" charset="0"/>
              </a:rPr>
              <a:t>Mengepal</a:t>
            </a:r>
            <a:endParaRPr dirty="0" lang="id-ID">
              <a:latin typeface="Times New Roman" panose="02020603050405020304" pitchFamily="18" charset="0"/>
              <a:cs typeface="Times New Roman" panose="02020603050405020304" pitchFamily="18" charset="0"/>
            </a:endParaRPr>
          </a:p>
          <a:p>
            <a:pPr marL="357188"/>
            <a:r>
              <a:rPr dirty="0" lang="en-US" err="1">
                <a:latin typeface="Times New Roman" panose="02020603050405020304" pitchFamily="18" charset="0"/>
                <a:cs typeface="Times New Roman" panose="02020603050405020304" pitchFamily="18" charset="0"/>
              </a:rPr>
              <a:t>Dua</a:t>
            </a:r>
            <a:r>
              <a:rPr dirty="0" lang="en-US">
                <a:latin typeface="Times New Roman" panose="02020603050405020304" pitchFamily="18" charset="0"/>
                <a:cs typeface="Times New Roman" panose="02020603050405020304" pitchFamily="18" charset="0"/>
              </a:rPr>
              <a:t> </a:t>
            </a:r>
            <a:r>
              <a:rPr dirty="0" lang="en-US" err="1">
                <a:latin typeface="Times New Roman" panose="02020603050405020304" pitchFamily="18" charset="0"/>
                <a:cs typeface="Times New Roman" panose="02020603050405020304" pitchFamily="18" charset="0"/>
              </a:rPr>
              <a:t>tangan</a:t>
            </a:r>
            <a:r>
              <a:rPr dirty="0" lang="en-US">
                <a:latin typeface="Times New Roman" panose="02020603050405020304" pitchFamily="18" charset="0"/>
                <a:cs typeface="Times New Roman" panose="02020603050405020304" pitchFamily="18" charset="0"/>
              </a:rPr>
              <a:t> </a:t>
            </a:r>
            <a:r>
              <a:rPr dirty="0" lang="en-US" err="1">
                <a:latin typeface="Times New Roman" panose="02020603050405020304" pitchFamily="18" charset="0"/>
                <a:cs typeface="Times New Roman" panose="02020603050405020304" pitchFamily="18" charset="0"/>
              </a:rPr>
              <a:t>mengepal</a:t>
            </a:r>
            <a:r>
              <a:rPr dirty="0" lang="en-US">
                <a:latin typeface="Times New Roman" panose="02020603050405020304" pitchFamily="18" charset="0"/>
                <a:cs typeface="Times New Roman" panose="02020603050405020304" pitchFamily="18" charset="0"/>
              </a:rPr>
              <a:t> </a:t>
            </a:r>
            <a:r>
              <a:rPr dirty="0" lang="en-US" err="1">
                <a:latin typeface="Times New Roman" panose="02020603050405020304" pitchFamily="18" charset="0"/>
                <a:cs typeface="Times New Roman" panose="02020603050405020304" pitchFamily="18" charset="0"/>
              </a:rPr>
              <a:t>menunjuk</a:t>
            </a:r>
            <a:r>
              <a:rPr dirty="0" lang="id-ID">
                <a:latin typeface="Times New Roman" panose="02020603050405020304" pitchFamily="18" charset="0"/>
                <a:cs typeface="Times New Roman" panose="02020603050405020304" pitchFamily="18" charset="0"/>
              </a:rPr>
              <a:t>a</a:t>
            </a:r>
            <a:r>
              <a:rPr dirty="0" lang="en-US">
                <a:latin typeface="Times New Roman" panose="02020603050405020304" pitchFamily="18" charset="0"/>
                <a:cs typeface="Times New Roman" panose="02020603050405020304" pitchFamily="18" charset="0"/>
              </a:rPr>
              <a:t>n </a:t>
            </a:r>
            <a:r>
              <a:rPr dirty="0" i="1" lang="en-US" err="1">
                <a:latin typeface="Times New Roman" panose="02020603050405020304" pitchFamily="18" charset="0"/>
                <a:cs typeface="Times New Roman" panose="02020603050405020304" pitchFamily="18" charset="0"/>
              </a:rPr>
              <a:t>ghirah</a:t>
            </a:r>
            <a:r>
              <a:rPr dirty="0" lang="en-US">
                <a:latin typeface="Times New Roman" panose="02020603050405020304" pitchFamily="18" charset="0"/>
                <a:cs typeface="Times New Roman" panose="02020603050405020304" pitchFamily="18" charset="0"/>
              </a:rPr>
              <a:t> </a:t>
            </a:r>
            <a:r>
              <a:rPr dirty="0" lang="en-US" err="1">
                <a:latin typeface="Times New Roman" panose="02020603050405020304" pitchFamily="18" charset="0"/>
                <a:cs typeface="Times New Roman" panose="02020603050405020304" pitchFamily="18" charset="0"/>
              </a:rPr>
              <a:t>atau</a:t>
            </a:r>
            <a:r>
              <a:rPr dirty="0" lang="en-US">
                <a:latin typeface="Times New Roman" panose="02020603050405020304" pitchFamily="18" charset="0"/>
                <a:cs typeface="Times New Roman" panose="02020603050405020304" pitchFamily="18" charset="0"/>
              </a:rPr>
              <a:t> </a:t>
            </a:r>
            <a:r>
              <a:rPr dirty="0" lang="en-US" err="1">
                <a:latin typeface="Times New Roman" panose="02020603050405020304" pitchFamily="18" charset="0"/>
                <a:cs typeface="Times New Roman" panose="02020603050405020304" pitchFamily="18" charset="0"/>
              </a:rPr>
              <a:t>semangat</a:t>
            </a:r>
            <a:r>
              <a:rPr dirty="0" lang="id-ID">
                <a:latin typeface="Times New Roman" panose="02020603050405020304" pitchFamily="18" charset="0"/>
                <a:cs typeface="Times New Roman" panose="02020603050405020304" pitchFamily="18" charset="0"/>
              </a:rPr>
              <a:t> yang kuat dan kokoh </a:t>
            </a:r>
            <a:r>
              <a:rPr dirty="0" lang="en-US" err="1">
                <a:latin typeface="Times New Roman" panose="02020603050405020304" pitchFamily="18" charset="0"/>
                <a:cs typeface="Times New Roman" panose="02020603050405020304" pitchFamily="18" charset="0"/>
              </a:rPr>
              <a:t>untuk</a:t>
            </a:r>
            <a:r>
              <a:rPr dirty="0" lang="en-US">
                <a:latin typeface="Times New Roman" panose="02020603050405020304" pitchFamily="18" charset="0"/>
                <a:cs typeface="Times New Roman" panose="02020603050405020304" pitchFamily="18" charset="0"/>
              </a:rPr>
              <a:t> </a:t>
            </a:r>
            <a:r>
              <a:rPr dirty="0" lang="en-US" err="1">
                <a:latin typeface="Times New Roman" panose="02020603050405020304" pitchFamily="18" charset="0"/>
                <a:cs typeface="Times New Roman" panose="02020603050405020304" pitchFamily="18" charset="0"/>
              </a:rPr>
              <a:t>membangun</a:t>
            </a:r>
            <a:r>
              <a:rPr dirty="0" lang="en-US">
                <a:latin typeface="Times New Roman" panose="02020603050405020304" pitchFamily="18" charset="0"/>
                <a:cs typeface="Times New Roman" panose="02020603050405020304" pitchFamily="18" charset="0"/>
              </a:rPr>
              <a:t> dan </a:t>
            </a:r>
            <a:r>
              <a:rPr dirty="0" lang="en-US" err="1">
                <a:latin typeface="Times New Roman" panose="02020603050405020304" pitchFamily="18" charset="0"/>
                <a:cs typeface="Times New Roman" panose="02020603050405020304" pitchFamily="18" charset="0"/>
              </a:rPr>
              <a:t>mensukseskan</a:t>
            </a:r>
            <a:r>
              <a:rPr dirty="0" lang="en-US">
                <a:latin typeface="Times New Roman" panose="02020603050405020304" pitchFamily="18" charset="0"/>
                <a:cs typeface="Times New Roman" panose="02020603050405020304" pitchFamily="18" charset="0"/>
              </a:rPr>
              <a:t> program-program </a:t>
            </a:r>
            <a:r>
              <a:rPr dirty="0" lang="en-US" err="1">
                <a:latin typeface="Times New Roman" panose="02020603050405020304" pitchFamily="18" charset="0"/>
                <a:cs typeface="Times New Roman" panose="02020603050405020304" pitchFamily="18" charset="0"/>
              </a:rPr>
              <a:t>prioritas</a:t>
            </a:r>
            <a:r>
              <a:rPr dirty="0" lang="en-US">
                <a:latin typeface="Times New Roman" panose="02020603050405020304" pitchFamily="18" charset="0"/>
                <a:cs typeface="Times New Roman" panose="02020603050405020304" pitchFamily="18" charset="0"/>
              </a:rPr>
              <a:t> </a:t>
            </a:r>
            <a:r>
              <a:rPr dirty="0" lang="en-US" err="1">
                <a:latin typeface="Times New Roman" panose="02020603050405020304" pitchFamily="18" charset="0"/>
                <a:cs typeface="Times New Roman" panose="02020603050405020304" pitchFamily="18" charset="0"/>
              </a:rPr>
              <a:t>dari</a:t>
            </a:r>
            <a:r>
              <a:rPr dirty="0" lang="en-US">
                <a:latin typeface="Times New Roman" panose="02020603050405020304" pitchFamily="18" charset="0"/>
                <a:cs typeface="Times New Roman" panose="02020603050405020304" pitchFamily="18" charset="0"/>
              </a:rPr>
              <a:t> Kementerian Agama.</a:t>
            </a:r>
            <a:endParaRPr dirty="0" lang="id-ID">
              <a:latin typeface="Times New Roman" panose="02020603050405020304" pitchFamily="18" charset="0"/>
              <a:cs typeface="Times New Roman" panose="02020603050405020304" pitchFamily="18" charset="0"/>
            </a:endParaRPr>
          </a:p>
          <a:p>
            <a:pPr indent="-357188" lvl="0" marL="357188"/>
            <a:r>
              <a:rPr dirty="0" lang="id-ID">
                <a:latin typeface="Times New Roman" panose="02020603050405020304" pitchFamily="18" charset="0"/>
                <a:cs typeface="Times New Roman" panose="02020603050405020304" pitchFamily="18" charset="0"/>
              </a:rPr>
              <a:t>e. 	</a:t>
            </a:r>
            <a:r>
              <a:rPr dirty="0" lang="en-US">
                <a:latin typeface="Times New Roman" panose="02020603050405020304" pitchFamily="18" charset="0"/>
                <a:cs typeface="Times New Roman" panose="02020603050405020304" pitchFamily="18" charset="0"/>
              </a:rPr>
              <a:t>Lima </a:t>
            </a:r>
            <a:r>
              <a:rPr dirty="0" lang="id-ID">
                <a:latin typeface="Times New Roman" panose="02020603050405020304" pitchFamily="18" charset="0"/>
                <a:cs typeface="Times New Roman" panose="02020603050405020304" pitchFamily="18" charset="0"/>
              </a:rPr>
              <a:t>orang </a:t>
            </a:r>
            <a:r>
              <a:rPr dirty="0" lang="en-US" err="1">
                <a:latin typeface="Times New Roman" panose="02020603050405020304" pitchFamily="18" charset="0"/>
                <a:cs typeface="Times New Roman" panose="02020603050405020304" pitchFamily="18" charset="0"/>
              </a:rPr>
              <a:t>berwarna</a:t>
            </a:r>
            <a:r>
              <a:rPr dirty="0" lang="en-US">
                <a:latin typeface="Times New Roman" panose="02020603050405020304" pitchFamily="18" charset="0"/>
                <a:cs typeface="Times New Roman" panose="02020603050405020304" pitchFamily="18" charset="0"/>
              </a:rPr>
              <a:t> </a:t>
            </a:r>
            <a:r>
              <a:rPr dirty="0" lang="id-ID">
                <a:latin typeface="Times New Roman" panose="02020603050405020304" pitchFamily="18" charset="0"/>
                <a:cs typeface="Times New Roman" panose="02020603050405020304" pitchFamily="18" charset="0"/>
              </a:rPr>
              <a:t>bergandengan</a:t>
            </a:r>
          </a:p>
          <a:p>
            <a:pPr marL="357188"/>
            <a:r>
              <a:rPr dirty="0" lang="en-US">
                <a:latin typeface="Times New Roman" panose="02020603050405020304" pitchFamily="18" charset="0"/>
                <a:cs typeface="Times New Roman" panose="02020603050405020304" pitchFamily="18" charset="0"/>
              </a:rPr>
              <a:t>Lima </a:t>
            </a:r>
            <a:r>
              <a:rPr dirty="0" lang="en-US" err="1">
                <a:latin typeface="Times New Roman" panose="02020603050405020304" pitchFamily="18" charset="0"/>
                <a:cs typeface="Times New Roman" panose="02020603050405020304" pitchFamily="18" charset="0"/>
              </a:rPr>
              <a:t>burung</a:t>
            </a:r>
            <a:r>
              <a:rPr dirty="0" lang="en-US">
                <a:latin typeface="Times New Roman" panose="02020603050405020304" pitchFamily="18" charset="0"/>
                <a:cs typeface="Times New Roman" panose="02020603050405020304" pitchFamily="18" charset="0"/>
              </a:rPr>
              <a:t> </a:t>
            </a:r>
            <a:r>
              <a:rPr dirty="0" lang="en-US" err="1">
                <a:latin typeface="Times New Roman" panose="02020603050405020304" pitchFamily="18" charset="0"/>
                <a:cs typeface="Times New Roman" panose="02020603050405020304" pitchFamily="18" charset="0"/>
              </a:rPr>
              <a:t>berwarna-warni</a:t>
            </a:r>
            <a:r>
              <a:rPr dirty="0" lang="en-US">
                <a:latin typeface="Times New Roman" panose="02020603050405020304" pitchFamily="18" charset="0"/>
                <a:cs typeface="Times New Roman" panose="02020603050405020304" pitchFamily="18" charset="0"/>
              </a:rPr>
              <a:t> </a:t>
            </a:r>
            <a:r>
              <a:rPr dirty="0" lang="en-US" err="1">
                <a:latin typeface="Times New Roman" panose="02020603050405020304" pitchFamily="18" charset="0"/>
                <a:cs typeface="Times New Roman" panose="02020603050405020304" pitchFamily="18" charset="0"/>
              </a:rPr>
              <a:t>melambangkan</a:t>
            </a:r>
            <a:r>
              <a:rPr dirty="0" lang="en-US">
                <a:latin typeface="Times New Roman" panose="02020603050405020304" pitchFamily="18" charset="0"/>
                <a:cs typeface="Times New Roman" panose="02020603050405020304" pitchFamily="18" charset="0"/>
              </a:rPr>
              <a:t> </a:t>
            </a:r>
            <a:r>
              <a:rPr dirty="0" lang="en-US" err="1">
                <a:latin typeface="Times New Roman" panose="02020603050405020304" pitchFamily="18" charset="0"/>
                <a:cs typeface="Times New Roman" panose="02020603050405020304" pitchFamily="18" charset="0"/>
              </a:rPr>
              <a:t>aspek</a:t>
            </a:r>
            <a:r>
              <a:rPr dirty="0" lang="en-US">
                <a:latin typeface="Times New Roman" panose="02020603050405020304" pitchFamily="18" charset="0"/>
                <a:cs typeface="Times New Roman" panose="02020603050405020304" pitchFamily="18" charset="0"/>
              </a:rPr>
              <a:t>/</a:t>
            </a:r>
            <a:r>
              <a:rPr dirty="0" lang="en-US" err="1">
                <a:latin typeface="Times New Roman" panose="02020603050405020304" pitchFamily="18" charset="0"/>
                <a:cs typeface="Times New Roman" panose="02020603050405020304" pitchFamily="18" charset="0"/>
              </a:rPr>
              <a:t>komponen</a:t>
            </a:r>
            <a:r>
              <a:rPr dirty="0" lang="en-US">
                <a:latin typeface="Times New Roman" panose="02020603050405020304" pitchFamily="18" charset="0"/>
                <a:cs typeface="Times New Roman" panose="02020603050405020304" pitchFamily="18" charset="0"/>
              </a:rPr>
              <a:t> yang </a:t>
            </a:r>
            <a:r>
              <a:rPr dirty="0" lang="en-US" err="1">
                <a:latin typeface="Times New Roman" panose="02020603050405020304" pitchFamily="18" charset="0"/>
                <a:cs typeface="Times New Roman" panose="02020603050405020304" pitchFamily="18" charset="0"/>
              </a:rPr>
              <a:t>menjadi</a:t>
            </a:r>
            <a:r>
              <a:rPr dirty="0" lang="en-US">
                <a:latin typeface="Times New Roman" panose="02020603050405020304" pitchFamily="18" charset="0"/>
                <a:cs typeface="Times New Roman" panose="02020603050405020304" pitchFamily="18" charset="0"/>
              </a:rPr>
              <a:t> </a:t>
            </a:r>
            <a:r>
              <a:rPr dirty="0" lang="en-US" err="1">
                <a:latin typeface="Times New Roman" panose="02020603050405020304" pitchFamily="18" charset="0"/>
                <a:cs typeface="Times New Roman" panose="02020603050405020304" pitchFamily="18" charset="0"/>
              </a:rPr>
              <a:t>wewenang</a:t>
            </a:r>
            <a:r>
              <a:rPr dirty="0" lang="en-US">
                <a:latin typeface="Times New Roman" panose="02020603050405020304" pitchFamily="18" charset="0"/>
                <a:cs typeface="Times New Roman" panose="02020603050405020304" pitchFamily="18" charset="0"/>
              </a:rPr>
              <a:t>/</a:t>
            </a:r>
            <a:r>
              <a:rPr dirty="0" lang="en-US" err="1">
                <a:latin typeface="Times New Roman" panose="02020603050405020304" pitchFamily="18" charset="0"/>
                <a:cs typeface="Times New Roman" panose="02020603050405020304" pitchFamily="18" charset="0"/>
              </a:rPr>
              <a:t>kewenangan</a:t>
            </a:r>
            <a:r>
              <a:rPr dirty="0" lang="en-US">
                <a:latin typeface="Times New Roman" panose="02020603050405020304" pitchFamily="18" charset="0"/>
                <a:cs typeface="Times New Roman" panose="02020603050405020304" pitchFamily="18" charset="0"/>
              </a:rPr>
              <a:t> </a:t>
            </a:r>
            <a:r>
              <a:rPr dirty="0" lang="en-US" err="1">
                <a:latin typeface="Times New Roman" panose="02020603050405020304" pitchFamily="18" charset="0"/>
                <a:cs typeface="Times New Roman" panose="02020603050405020304" pitchFamily="18" charset="0"/>
              </a:rPr>
              <a:t>Bidang</a:t>
            </a:r>
            <a:r>
              <a:rPr dirty="0" lang="en-US">
                <a:latin typeface="Times New Roman" panose="02020603050405020304" pitchFamily="18" charset="0"/>
                <a:cs typeface="Times New Roman" panose="02020603050405020304" pitchFamily="18" charset="0"/>
              </a:rPr>
              <a:t> Pendidikan Madrasah </a:t>
            </a:r>
            <a:r>
              <a:rPr dirty="0" lang="en-US" err="1">
                <a:latin typeface="Times New Roman" panose="02020603050405020304" pitchFamily="18" charset="0"/>
                <a:cs typeface="Times New Roman" panose="02020603050405020304" pitchFamily="18" charset="0"/>
              </a:rPr>
              <a:t>yaitu</a:t>
            </a:r>
            <a:endParaRPr dirty="0" lang="id-ID">
              <a:latin typeface="Times New Roman" panose="02020603050405020304" pitchFamily="18" charset="0"/>
              <a:cs typeface="Times New Roman" panose="02020603050405020304" pitchFamily="18" charset="0"/>
            </a:endParaRPr>
          </a:p>
          <a:p>
            <a:pPr indent="-342900" lvl="0" marL="714375">
              <a:buFont typeface="+mj-lt"/>
              <a:buAutoNum type="arabicPeriod"/>
            </a:pPr>
            <a:r>
              <a:rPr dirty="0" lang="en-US" err="1">
                <a:latin typeface="Times New Roman" panose="02020603050405020304" pitchFamily="18" charset="0"/>
                <a:cs typeface="Times New Roman" panose="02020603050405020304" pitchFamily="18" charset="0"/>
              </a:rPr>
              <a:t>Peningkatan</a:t>
            </a:r>
            <a:r>
              <a:rPr dirty="0" lang="en-US">
                <a:latin typeface="Times New Roman" panose="02020603050405020304" pitchFamily="18" charset="0"/>
                <a:cs typeface="Times New Roman" panose="02020603050405020304" pitchFamily="18" charset="0"/>
              </a:rPr>
              <a:t> dan </a:t>
            </a:r>
            <a:r>
              <a:rPr dirty="0" lang="en-US" err="1">
                <a:latin typeface="Times New Roman" panose="02020603050405020304" pitchFamily="18" charset="0"/>
                <a:cs typeface="Times New Roman" panose="02020603050405020304" pitchFamily="18" charset="0"/>
              </a:rPr>
              <a:t>Pengembangan</a:t>
            </a:r>
            <a:r>
              <a:rPr dirty="0" lang="en-US">
                <a:latin typeface="Times New Roman" panose="02020603050405020304" pitchFamily="18" charset="0"/>
                <a:cs typeface="Times New Roman" panose="02020603050405020304" pitchFamily="18" charset="0"/>
              </a:rPr>
              <a:t> </a:t>
            </a:r>
            <a:r>
              <a:rPr dirty="0" lang="en-US" err="1">
                <a:latin typeface="Times New Roman" panose="02020603050405020304" pitchFamily="18" charset="0"/>
                <a:cs typeface="Times New Roman" panose="02020603050405020304" pitchFamily="18" charset="0"/>
              </a:rPr>
              <a:t>Mutu</a:t>
            </a:r>
            <a:r>
              <a:rPr dirty="0" lang="en-US">
                <a:latin typeface="Times New Roman" panose="02020603050405020304" pitchFamily="18" charset="0"/>
                <a:cs typeface="Times New Roman" panose="02020603050405020304" pitchFamily="18" charset="0"/>
              </a:rPr>
              <a:t> </a:t>
            </a:r>
            <a:r>
              <a:rPr dirty="0" lang="en-US" err="1">
                <a:latin typeface="Times New Roman" panose="02020603050405020304" pitchFamily="18" charset="0"/>
                <a:cs typeface="Times New Roman" panose="02020603050405020304" pitchFamily="18" charset="0"/>
              </a:rPr>
              <a:t>Kurikulum</a:t>
            </a:r>
            <a:r>
              <a:rPr dirty="0" lang="en-US">
                <a:latin typeface="Times New Roman" panose="02020603050405020304" pitchFamily="18" charset="0"/>
                <a:cs typeface="Times New Roman" panose="02020603050405020304" pitchFamily="18" charset="0"/>
              </a:rPr>
              <a:t> dan </a:t>
            </a:r>
            <a:r>
              <a:rPr dirty="0" lang="en-US" err="1">
                <a:latin typeface="Times New Roman" panose="02020603050405020304" pitchFamily="18" charset="0"/>
                <a:cs typeface="Times New Roman" panose="02020603050405020304" pitchFamily="18" charset="0"/>
              </a:rPr>
              <a:t>Evaluasi</a:t>
            </a:r>
            <a:endParaRPr dirty="0" lang="id-ID">
              <a:latin typeface="Times New Roman" panose="02020603050405020304" pitchFamily="18" charset="0"/>
              <a:cs typeface="Times New Roman" panose="02020603050405020304" pitchFamily="18" charset="0"/>
            </a:endParaRPr>
          </a:p>
          <a:p>
            <a:pPr indent="-342900" lvl="0" marL="714375">
              <a:buFont typeface="+mj-lt"/>
              <a:buAutoNum type="arabicPeriod"/>
            </a:pPr>
            <a:r>
              <a:rPr dirty="0" lang="en-US" err="1">
                <a:latin typeface="Times New Roman" panose="02020603050405020304" pitchFamily="18" charset="0"/>
                <a:cs typeface="Times New Roman" panose="02020603050405020304" pitchFamily="18" charset="0"/>
              </a:rPr>
              <a:t>Pengembagan</a:t>
            </a:r>
            <a:r>
              <a:rPr dirty="0" lang="en-US">
                <a:latin typeface="Times New Roman" panose="02020603050405020304" pitchFamily="18" charset="0"/>
                <a:cs typeface="Times New Roman" panose="02020603050405020304" pitchFamily="18" charset="0"/>
              </a:rPr>
              <a:t> </a:t>
            </a:r>
            <a:r>
              <a:rPr dirty="0" lang="en-US" err="1">
                <a:latin typeface="Times New Roman" panose="02020603050405020304" pitchFamily="18" charset="0"/>
                <a:cs typeface="Times New Roman" panose="02020603050405020304" pitchFamily="18" charset="0"/>
              </a:rPr>
              <a:t>Kapasitas</a:t>
            </a:r>
            <a:r>
              <a:rPr dirty="0" lang="en-US">
                <a:latin typeface="Times New Roman" panose="02020603050405020304" pitchFamily="18" charset="0"/>
                <a:cs typeface="Times New Roman" panose="02020603050405020304" pitchFamily="18" charset="0"/>
              </a:rPr>
              <a:t> dan </a:t>
            </a:r>
            <a:r>
              <a:rPr dirty="0" lang="en-US" err="1">
                <a:latin typeface="Times New Roman" panose="02020603050405020304" pitchFamily="18" charset="0"/>
                <a:cs typeface="Times New Roman" panose="02020603050405020304" pitchFamily="18" charset="0"/>
              </a:rPr>
              <a:t>Kompetensi</a:t>
            </a:r>
            <a:r>
              <a:rPr dirty="0" lang="en-US">
                <a:latin typeface="Times New Roman" panose="02020603050405020304" pitchFamily="18" charset="0"/>
                <a:cs typeface="Times New Roman" panose="02020603050405020304" pitchFamily="18" charset="0"/>
              </a:rPr>
              <a:t> </a:t>
            </a:r>
            <a:r>
              <a:rPr dirty="0" lang="en-US" err="1">
                <a:latin typeface="Times New Roman" panose="02020603050405020304" pitchFamily="18" charset="0"/>
                <a:cs typeface="Times New Roman" panose="02020603050405020304" pitchFamily="18" charset="0"/>
              </a:rPr>
              <a:t>Pendidik</a:t>
            </a:r>
            <a:r>
              <a:rPr dirty="0" lang="en-US">
                <a:latin typeface="Times New Roman" panose="02020603050405020304" pitchFamily="18" charset="0"/>
                <a:cs typeface="Times New Roman" panose="02020603050405020304" pitchFamily="18" charset="0"/>
              </a:rPr>
              <a:t> dan </a:t>
            </a:r>
            <a:r>
              <a:rPr dirty="0" lang="en-US" err="1">
                <a:latin typeface="Times New Roman" panose="02020603050405020304" pitchFamily="18" charset="0"/>
                <a:cs typeface="Times New Roman" panose="02020603050405020304" pitchFamily="18" charset="0"/>
              </a:rPr>
              <a:t>Tenagka</a:t>
            </a:r>
            <a:r>
              <a:rPr dirty="0" lang="en-US">
                <a:latin typeface="Times New Roman" panose="02020603050405020304" pitchFamily="18" charset="0"/>
                <a:cs typeface="Times New Roman" panose="02020603050405020304" pitchFamily="18" charset="0"/>
              </a:rPr>
              <a:t> </a:t>
            </a:r>
            <a:r>
              <a:rPr dirty="0" lang="en-US" err="1">
                <a:latin typeface="Times New Roman" panose="02020603050405020304" pitchFamily="18" charset="0"/>
                <a:cs typeface="Times New Roman" panose="02020603050405020304" pitchFamily="18" charset="0"/>
              </a:rPr>
              <a:t>Kependidikan</a:t>
            </a:r>
            <a:endParaRPr dirty="0" lang="id-ID">
              <a:latin typeface="Times New Roman" panose="02020603050405020304" pitchFamily="18" charset="0"/>
              <a:cs typeface="Times New Roman" panose="02020603050405020304" pitchFamily="18" charset="0"/>
            </a:endParaRPr>
          </a:p>
          <a:p>
            <a:pPr indent="-342900" lvl="0" marL="714375">
              <a:buFont typeface="+mj-lt"/>
              <a:buAutoNum type="arabicPeriod"/>
            </a:pPr>
            <a:r>
              <a:rPr dirty="0" lang="en-US" err="1">
                <a:latin typeface="Times New Roman" panose="02020603050405020304" pitchFamily="18" charset="0"/>
                <a:cs typeface="Times New Roman" panose="02020603050405020304" pitchFamily="18" charset="0"/>
              </a:rPr>
              <a:t>Peningkatan</a:t>
            </a:r>
            <a:r>
              <a:rPr dirty="0" lang="en-US">
                <a:latin typeface="Times New Roman" panose="02020603050405020304" pitchFamily="18" charset="0"/>
                <a:cs typeface="Times New Roman" panose="02020603050405020304" pitchFamily="18" charset="0"/>
              </a:rPr>
              <a:t> </a:t>
            </a:r>
            <a:r>
              <a:rPr dirty="0" lang="id-ID">
                <a:latin typeface="Times New Roman" panose="02020603050405020304" pitchFamily="18" charset="0"/>
                <a:cs typeface="Times New Roman" panose="02020603050405020304" pitchFamily="18" charset="0"/>
              </a:rPr>
              <a:t>dan </a:t>
            </a:r>
            <a:r>
              <a:rPr dirty="0" lang="en-US" err="1">
                <a:latin typeface="Times New Roman" panose="02020603050405020304" pitchFamily="18" charset="0"/>
                <a:cs typeface="Times New Roman" panose="02020603050405020304" pitchFamily="18" charset="0"/>
              </a:rPr>
              <a:t>Pengembangan</a:t>
            </a:r>
            <a:r>
              <a:rPr dirty="0" lang="en-US">
                <a:latin typeface="Times New Roman" panose="02020603050405020304" pitchFamily="18" charset="0"/>
                <a:cs typeface="Times New Roman" panose="02020603050405020304" pitchFamily="18" charset="0"/>
              </a:rPr>
              <a:t> </a:t>
            </a:r>
            <a:r>
              <a:rPr dirty="0" lang="en-US" err="1">
                <a:latin typeface="Times New Roman" panose="02020603050405020304" pitchFamily="18" charset="0"/>
                <a:cs typeface="Times New Roman" panose="02020603050405020304" pitchFamily="18" charset="0"/>
              </a:rPr>
              <a:t>Sarangan</a:t>
            </a:r>
            <a:r>
              <a:rPr dirty="0" lang="en-US">
                <a:latin typeface="Times New Roman" panose="02020603050405020304" pitchFamily="18" charset="0"/>
                <a:cs typeface="Times New Roman" panose="02020603050405020304" pitchFamily="18" charset="0"/>
              </a:rPr>
              <a:t> </a:t>
            </a:r>
            <a:r>
              <a:rPr dirty="0" lang="en-US" err="1">
                <a:latin typeface="Times New Roman" panose="02020603050405020304" pitchFamily="18" charset="0"/>
                <a:cs typeface="Times New Roman" panose="02020603050405020304" pitchFamily="18" charset="0"/>
              </a:rPr>
              <a:t>Prasarana</a:t>
            </a:r>
            <a:endParaRPr dirty="0" lang="id-ID">
              <a:latin typeface="Times New Roman" panose="02020603050405020304" pitchFamily="18" charset="0"/>
              <a:cs typeface="Times New Roman" panose="02020603050405020304" pitchFamily="18" charset="0"/>
            </a:endParaRPr>
          </a:p>
          <a:p>
            <a:pPr indent="-342900" lvl="0" marL="714375">
              <a:buFont typeface="+mj-lt"/>
              <a:buAutoNum type="arabicPeriod"/>
            </a:pPr>
            <a:r>
              <a:rPr dirty="0" lang="en-US" err="1">
                <a:latin typeface="Times New Roman" panose="02020603050405020304" pitchFamily="18" charset="0"/>
                <a:cs typeface="Times New Roman" panose="02020603050405020304" pitchFamily="18" charset="0"/>
              </a:rPr>
              <a:t>Pengembangan</a:t>
            </a:r>
            <a:r>
              <a:rPr dirty="0" lang="en-US">
                <a:latin typeface="Times New Roman" panose="02020603050405020304" pitchFamily="18" charset="0"/>
                <a:cs typeface="Times New Roman" panose="02020603050405020304" pitchFamily="18" charset="0"/>
              </a:rPr>
              <a:t> </a:t>
            </a:r>
            <a:r>
              <a:rPr dirty="0" lang="en-US" err="1">
                <a:latin typeface="Times New Roman" panose="02020603050405020304" pitchFamily="18" charset="0"/>
                <a:cs typeface="Times New Roman" panose="02020603050405020304" pitchFamily="18" charset="0"/>
              </a:rPr>
              <a:t>Kapasitas</a:t>
            </a:r>
            <a:r>
              <a:rPr dirty="0" lang="en-US">
                <a:latin typeface="Times New Roman" panose="02020603050405020304" pitchFamily="18" charset="0"/>
                <a:cs typeface="Times New Roman" panose="02020603050405020304" pitchFamily="18" charset="0"/>
              </a:rPr>
              <a:t> dan </a:t>
            </a:r>
            <a:r>
              <a:rPr dirty="0" lang="en-US" err="1">
                <a:latin typeface="Times New Roman" panose="02020603050405020304" pitchFamily="18" charset="0"/>
                <a:cs typeface="Times New Roman" panose="02020603050405020304" pitchFamily="18" charset="0"/>
              </a:rPr>
              <a:t>Prestasi</a:t>
            </a:r>
            <a:r>
              <a:rPr dirty="0" lang="en-US">
                <a:latin typeface="Times New Roman" panose="02020603050405020304" pitchFamily="18" charset="0"/>
                <a:cs typeface="Times New Roman" panose="02020603050405020304" pitchFamily="18" charset="0"/>
              </a:rPr>
              <a:t> </a:t>
            </a:r>
            <a:r>
              <a:rPr dirty="0" lang="en-US" err="1">
                <a:latin typeface="Times New Roman" panose="02020603050405020304" pitchFamily="18" charset="0"/>
                <a:cs typeface="Times New Roman" panose="02020603050405020304" pitchFamily="18" charset="0"/>
              </a:rPr>
              <a:t>Kesiswaan</a:t>
            </a:r>
            <a:endParaRPr dirty="0" lang="id-ID">
              <a:latin typeface="Times New Roman" panose="02020603050405020304" pitchFamily="18" charset="0"/>
              <a:cs typeface="Times New Roman" panose="02020603050405020304" pitchFamily="18" charset="0"/>
            </a:endParaRPr>
          </a:p>
          <a:p>
            <a:pPr indent="-342900" lvl="0" marL="714375">
              <a:buFont typeface="+mj-lt"/>
              <a:buAutoNum type="arabicPeriod"/>
            </a:pPr>
            <a:r>
              <a:rPr dirty="0" lang="en-US" err="1">
                <a:latin typeface="Times New Roman" panose="02020603050405020304" pitchFamily="18" charset="0"/>
                <a:cs typeface="Times New Roman" panose="02020603050405020304" pitchFamily="18" charset="0"/>
              </a:rPr>
              <a:t>Pengembangan</a:t>
            </a:r>
            <a:r>
              <a:rPr dirty="0" lang="en-US">
                <a:latin typeface="Times New Roman" panose="02020603050405020304" pitchFamily="18" charset="0"/>
                <a:cs typeface="Times New Roman" panose="02020603050405020304" pitchFamily="18" charset="0"/>
              </a:rPr>
              <a:t> </a:t>
            </a:r>
            <a:r>
              <a:rPr dirty="0" lang="en-US" err="1">
                <a:latin typeface="Times New Roman" panose="02020603050405020304" pitchFamily="18" charset="0"/>
                <a:cs typeface="Times New Roman" panose="02020603050405020304" pitchFamily="18" charset="0"/>
              </a:rPr>
              <a:t>Kerjasama</a:t>
            </a:r>
            <a:r>
              <a:rPr dirty="0" lang="en-US">
                <a:latin typeface="Times New Roman" panose="02020603050405020304" pitchFamily="18" charset="0"/>
                <a:cs typeface="Times New Roman" panose="02020603050405020304" pitchFamily="18" charset="0"/>
              </a:rPr>
              <a:t> </a:t>
            </a:r>
            <a:r>
              <a:rPr dirty="0" lang="en-US" err="1">
                <a:latin typeface="Times New Roman" panose="02020603050405020304" pitchFamily="18" charset="0"/>
                <a:cs typeface="Times New Roman" panose="02020603050405020304" pitchFamily="18" charset="0"/>
              </a:rPr>
              <a:t>Kelembagaan</a:t>
            </a:r>
            <a:r>
              <a:rPr dirty="0" lang="en-US">
                <a:latin typeface="Times New Roman" panose="02020603050405020304" pitchFamily="18" charset="0"/>
                <a:cs typeface="Times New Roman" panose="02020603050405020304" pitchFamily="18" charset="0"/>
              </a:rPr>
              <a:t> dan </a:t>
            </a:r>
            <a:r>
              <a:rPr dirty="0" lang="en-US" err="1">
                <a:latin typeface="Times New Roman" panose="02020603050405020304" pitchFamily="18" charset="0"/>
                <a:cs typeface="Times New Roman" panose="02020603050405020304" pitchFamily="18" charset="0"/>
              </a:rPr>
              <a:t>Peningkatan</a:t>
            </a:r>
            <a:r>
              <a:rPr dirty="0" lang="en-US">
                <a:latin typeface="Times New Roman" panose="02020603050405020304" pitchFamily="18" charset="0"/>
                <a:cs typeface="Times New Roman" panose="02020603050405020304" pitchFamily="18" charset="0"/>
              </a:rPr>
              <a:t> </a:t>
            </a:r>
            <a:r>
              <a:rPr dirty="0" lang="en-US" err="1">
                <a:latin typeface="Times New Roman" panose="02020603050405020304" pitchFamily="18" charset="0"/>
                <a:cs typeface="Times New Roman" panose="02020603050405020304" pitchFamily="18" charset="0"/>
              </a:rPr>
              <a:t>Layanan</a:t>
            </a:r>
            <a:r>
              <a:rPr dirty="0" lang="en-US">
                <a:latin typeface="Times New Roman" panose="02020603050405020304" pitchFamily="18" charset="0"/>
                <a:cs typeface="Times New Roman" panose="02020603050405020304" pitchFamily="18" charset="0"/>
              </a:rPr>
              <a:t> </a:t>
            </a:r>
            <a:r>
              <a:rPr dirty="0" lang="en-US" err="1">
                <a:latin typeface="Times New Roman" panose="02020603050405020304" pitchFamily="18" charset="0"/>
                <a:cs typeface="Times New Roman" panose="02020603050405020304" pitchFamily="18" charset="0"/>
              </a:rPr>
              <a:t>Sistem</a:t>
            </a:r>
            <a:r>
              <a:rPr dirty="0" lang="en-US">
                <a:latin typeface="Times New Roman" panose="02020603050405020304" pitchFamily="18" charset="0"/>
                <a:cs typeface="Times New Roman" panose="02020603050405020304" pitchFamily="18" charset="0"/>
              </a:rPr>
              <a:t> </a:t>
            </a:r>
            <a:r>
              <a:rPr dirty="0" lang="en-US" err="1">
                <a:latin typeface="Times New Roman" panose="02020603050405020304" pitchFamily="18" charset="0"/>
                <a:cs typeface="Times New Roman" panose="02020603050405020304" pitchFamily="18" charset="0"/>
              </a:rPr>
              <a:t>Informasi</a:t>
            </a:r>
            <a:r>
              <a:rPr dirty="0" lang="en-US">
                <a:latin typeface="Times New Roman" panose="02020603050405020304" pitchFamily="18" charset="0"/>
                <a:cs typeface="Times New Roman" panose="02020603050405020304" pitchFamily="18" charset="0"/>
              </a:rPr>
              <a:t> yang </a:t>
            </a:r>
            <a:r>
              <a:rPr dirty="0" lang="en-US" err="1">
                <a:latin typeface="Times New Roman" panose="02020603050405020304" pitchFamily="18" charset="0"/>
                <a:cs typeface="Times New Roman" panose="02020603050405020304" pitchFamily="18" charset="0"/>
              </a:rPr>
              <a:t>terpadu</a:t>
            </a:r>
            <a:r>
              <a:rPr dirty="0" lang="id-ID">
                <a:latin typeface="Times New Roman" panose="02020603050405020304" pitchFamily="18" charset="0"/>
                <a:cs typeface="Times New Roman" panose="02020603050405020304" pitchFamily="18" charset="0"/>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51" name=""/>
        <p:cNvGrpSpPr/>
        <p:nvPr/>
      </p:nvGrpSpPr>
      <p:grpSpPr>
        <a:xfrm>
          <a:off x="0" y="0"/>
          <a:ext cx="0" cy="0"/>
          <a:chOff x="0" y="0"/>
          <a:chExt cx="0" cy="0"/>
        </a:xfrm>
      </p:grpSpPr>
      <p:sp>
        <p:nvSpPr>
          <p:cNvPr id="1048701" name="Cloud 7"/>
          <p:cNvSpPr/>
          <p:nvPr/>
        </p:nvSpPr>
        <p:spPr>
          <a:xfrm>
            <a:off x="239365" y="123479"/>
            <a:ext cx="5856635" cy="1008112"/>
          </a:xfrm>
          <a:prstGeom prst="cloud"/>
        </p:spPr>
        <p:style>
          <a:lnRef idx="0">
            <a:schemeClr val="accent3"/>
          </a:lnRef>
          <a:fillRef idx="3">
            <a:schemeClr val="accent3"/>
          </a:fillRef>
          <a:effectRef idx="3">
            <a:schemeClr val="accent3"/>
          </a:effectRef>
          <a:fontRef idx="minor">
            <a:schemeClr val="lt1"/>
          </a:fontRef>
        </p:style>
        <p:txBody>
          <a:bodyPr anchor="ctr" rtlCol="0"/>
          <a:p>
            <a:pPr algn="ctr"/>
            <a:r>
              <a:rPr dirty="0" sz="4400" lang="id-ID">
                <a:solidFill>
                  <a:srgbClr val="C00000"/>
                </a:solidFill>
                <a:latin typeface="Bernard MT Condensed" panose="02050806060905020404" pitchFamily="18" charset="0"/>
              </a:rPr>
              <a:t>PRINSIP GERAMM</a:t>
            </a:r>
          </a:p>
        </p:txBody>
      </p:sp>
      <p:sp>
        <p:nvSpPr>
          <p:cNvPr id="1048702" name="Arrow: Striped Right 8"/>
          <p:cNvSpPr/>
          <p:nvPr/>
        </p:nvSpPr>
        <p:spPr>
          <a:xfrm>
            <a:off x="221428" y="1275607"/>
            <a:ext cx="720080" cy="576063"/>
          </a:xfrm>
          <a:prstGeom prst="stripedRightArrow"/>
        </p:spPr>
        <p:style>
          <a:lnRef idx="0">
            <a:schemeClr val="accent2"/>
          </a:lnRef>
          <a:fillRef idx="3">
            <a:schemeClr val="accent2"/>
          </a:fillRef>
          <a:effectRef idx="3">
            <a:schemeClr val="accent2"/>
          </a:effectRef>
          <a:fontRef idx="minor">
            <a:schemeClr val="lt1"/>
          </a:fontRef>
        </p:style>
        <p:txBody>
          <a:bodyPr anchor="ctr" rtlCol="0"/>
          <a:p>
            <a:pPr algn="ctr"/>
            <a:r>
              <a:rPr dirty="0" lang="id-ID">
                <a:solidFill>
                  <a:schemeClr val="tx1"/>
                </a:solidFill>
                <a:latin typeface="Bookman Old Style" panose="02050604050505020204" pitchFamily="18" charset="0"/>
              </a:rPr>
              <a:t>1.</a:t>
            </a:r>
          </a:p>
        </p:txBody>
      </p:sp>
      <p:sp>
        <p:nvSpPr>
          <p:cNvPr id="1048703" name="Rectangle: Rounded Corners 9"/>
          <p:cNvSpPr/>
          <p:nvPr/>
        </p:nvSpPr>
        <p:spPr>
          <a:xfrm>
            <a:off x="1115616" y="1304372"/>
            <a:ext cx="3342462" cy="518532"/>
          </a:xfrm>
          <a:prstGeom prst="roundRect"/>
          <a:solidFill>
            <a:schemeClr val="accent3">
              <a:lumMod val="75000"/>
            </a:schemeClr>
          </a:solidFill>
        </p:spPr>
        <p:style>
          <a:lnRef idx="0">
            <a:schemeClr val="accent3"/>
          </a:lnRef>
          <a:fillRef idx="3">
            <a:schemeClr val="accent3"/>
          </a:fillRef>
          <a:effectRef idx="3">
            <a:schemeClr val="accent3"/>
          </a:effectRef>
          <a:fontRef idx="minor">
            <a:schemeClr val="lt1"/>
          </a:fontRef>
        </p:style>
        <p:txBody>
          <a:bodyPr anchor="ctr" rtlCol="0"/>
          <a:p>
            <a:r>
              <a:rPr dirty="0" lang="en-US" err="1">
                <a:solidFill>
                  <a:schemeClr val="tx1"/>
                </a:solidFill>
              </a:rPr>
              <a:t>Fokus</a:t>
            </a:r>
            <a:r>
              <a:rPr dirty="0" lang="en-US">
                <a:solidFill>
                  <a:schemeClr val="tx1"/>
                </a:solidFill>
              </a:rPr>
              <a:t> pada </a:t>
            </a:r>
            <a:r>
              <a:rPr dirty="0" lang="en-US" err="1">
                <a:solidFill>
                  <a:schemeClr val="tx1"/>
                </a:solidFill>
              </a:rPr>
              <a:t>keberhasilan</a:t>
            </a:r>
            <a:r>
              <a:rPr dirty="0" lang="en-US">
                <a:solidFill>
                  <a:schemeClr val="tx1"/>
                </a:solidFill>
              </a:rPr>
              <a:t> </a:t>
            </a:r>
            <a:r>
              <a:rPr dirty="0" lang="id-ID">
                <a:solidFill>
                  <a:schemeClr val="tx1"/>
                </a:solidFill>
              </a:rPr>
              <a:t>       </a:t>
            </a:r>
            <a:r>
              <a:rPr dirty="0" lang="en-US" err="1">
                <a:solidFill>
                  <a:schemeClr val="tx1"/>
                </a:solidFill>
              </a:rPr>
              <a:t>peserta</a:t>
            </a:r>
            <a:r>
              <a:rPr dirty="0" lang="en-US">
                <a:solidFill>
                  <a:schemeClr val="tx1"/>
                </a:solidFill>
              </a:rPr>
              <a:t> </a:t>
            </a:r>
            <a:r>
              <a:rPr dirty="0" lang="en-US" err="1">
                <a:solidFill>
                  <a:schemeClr val="tx1"/>
                </a:solidFill>
              </a:rPr>
              <a:t>didik</a:t>
            </a:r>
            <a:endParaRPr dirty="0" sz="2000" lang="id-ID">
              <a:solidFill>
                <a:schemeClr val="tx1"/>
              </a:solidFill>
              <a:latin typeface="Times New Roman" panose="02020603050405020304" pitchFamily="18" charset="0"/>
              <a:cs typeface="Times New Roman" panose="02020603050405020304" pitchFamily="18" charset="0"/>
            </a:endParaRPr>
          </a:p>
        </p:txBody>
      </p:sp>
      <p:sp>
        <p:nvSpPr>
          <p:cNvPr id="1048704" name="Arrow: Striped Right 14"/>
          <p:cNvSpPr/>
          <p:nvPr/>
        </p:nvSpPr>
        <p:spPr>
          <a:xfrm>
            <a:off x="4685923" y="1304373"/>
            <a:ext cx="835615" cy="576063"/>
          </a:xfrm>
          <a:prstGeom prst="stripedRightArrow"/>
        </p:spPr>
        <p:style>
          <a:lnRef idx="0">
            <a:schemeClr val="accent2"/>
          </a:lnRef>
          <a:fillRef idx="3">
            <a:schemeClr val="accent2"/>
          </a:fillRef>
          <a:effectRef idx="3">
            <a:schemeClr val="accent2"/>
          </a:effectRef>
          <a:fontRef idx="minor">
            <a:schemeClr val="lt1"/>
          </a:fontRef>
        </p:style>
        <p:txBody>
          <a:bodyPr anchor="ctr" rtlCol="0"/>
          <a:p>
            <a:pPr algn="ctr"/>
            <a:r>
              <a:rPr dirty="0" lang="id-ID">
                <a:solidFill>
                  <a:schemeClr val="tx1"/>
                </a:solidFill>
                <a:latin typeface="Bookman Old Style" panose="02050604050505020204" pitchFamily="18" charset="0"/>
              </a:rPr>
              <a:t>6.</a:t>
            </a:r>
          </a:p>
        </p:txBody>
      </p:sp>
      <p:sp>
        <p:nvSpPr>
          <p:cNvPr id="1048705" name="Rectangle: Rounded Corners 15"/>
          <p:cNvSpPr/>
          <p:nvPr/>
        </p:nvSpPr>
        <p:spPr>
          <a:xfrm>
            <a:off x="5580112" y="1333138"/>
            <a:ext cx="3168352" cy="518532"/>
          </a:xfrm>
          <a:prstGeom prst="roundRect"/>
          <a:solidFill>
            <a:schemeClr val="accent3">
              <a:lumMod val="75000"/>
            </a:schemeClr>
          </a:solidFill>
        </p:spPr>
        <p:style>
          <a:lnRef idx="0">
            <a:schemeClr val="accent3"/>
          </a:lnRef>
          <a:fillRef idx="3">
            <a:schemeClr val="accent3"/>
          </a:fillRef>
          <a:effectRef idx="3">
            <a:schemeClr val="accent3"/>
          </a:effectRef>
          <a:fontRef idx="minor">
            <a:schemeClr val="lt1"/>
          </a:fontRef>
        </p:style>
        <p:txBody>
          <a:bodyPr anchor="ctr" rtlCol="0"/>
          <a:p>
            <a:pPr lvl="0"/>
            <a:r>
              <a:rPr dirty="0" lang="en-US" err="1">
                <a:solidFill>
                  <a:schemeClr val="tx1"/>
                </a:solidFill>
              </a:rPr>
              <a:t>Berkelanjutan</a:t>
            </a:r>
            <a:r>
              <a:rPr dirty="0" lang="en-US">
                <a:solidFill>
                  <a:schemeClr val="tx1"/>
                </a:solidFill>
              </a:rPr>
              <a:t> </a:t>
            </a:r>
            <a:endParaRPr dirty="0" lang="id-ID">
              <a:solidFill>
                <a:schemeClr val="tx1"/>
              </a:solidFill>
            </a:endParaRPr>
          </a:p>
        </p:txBody>
      </p:sp>
      <p:sp>
        <p:nvSpPr>
          <p:cNvPr id="1048706" name="Arrow: Striped Right 16"/>
          <p:cNvSpPr/>
          <p:nvPr/>
        </p:nvSpPr>
        <p:spPr>
          <a:xfrm>
            <a:off x="221428" y="1944985"/>
            <a:ext cx="720080" cy="576063"/>
          </a:xfrm>
          <a:prstGeom prst="stripedRightArrow"/>
        </p:spPr>
        <p:style>
          <a:lnRef idx="0">
            <a:schemeClr val="accent2"/>
          </a:lnRef>
          <a:fillRef idx="3">
            <a:schemeClr val="accent2"/>
          </a:fillRef>
          <a:effectRef idx="3">
            <a:schemeClr val="accent2"/>
          </a:effectRef>
          <a:fontRef idx="minor">
            <a:schemeClr val="lt1"/>
          </a:fontRef>
        </p:style>
        <p:txBody>
          <a:bodyPr anchor="ctr" rtlCol="0"/>
          <a:p>
            <a:pPr algn="ctr"/>
            <a:r>
              <a:rPr dirty="0" lang="id-ID">
                <a:solidFill>
                  <a:schemeClr val="tx1"/>
                </a:solidFill>
                <a:latin typeface="Bookman Old Style" panose="02050604050505020204" pitchFamily="18" charset="0"/>
              </a:rPr>
              <a:t>2.</a:t>
            </a:r>
          </a:p>
        </p:txBody>
      </p:sp>
      <p:sp>
        <p:nvSpPr>
          <p:cNvPr id="1048707" name="Rectangle: Rounded Corners 17"/>
          <p:cNvSpPr/>
          <p:nvPr/>
        </p:nvSpPr>
        <p:spPr>
          <a:xfrm>
            <a:off x="1115616" y="1973750"/>
            <a:ext cx="3342462" cy="518532"/>
          </a:xfrm>
          <a:prstGeom prst="roundRect"/>
          <a:solidFill>
            <a:schemeClr val="accent3">
              <a:lumMod val="75000"/>
            </a:schemeClr>
          </a:solidFill>
        </p:spPr>
        <p:style>
          <a:lnRef idx="0">
            <a:schemeClr val="accent3"/>
          </a:lnRef>
          <a:fillRef idx="3">
            <a:schemeClr val="accent3"/>
          </a:fillRef>
          <a:effectRef idx="3">
            <a:schemeClr val="accent3"/>
          </a:effectRef>
          <a:fontRef idx="minor">
            <a:schemeClr val="lt1"/>
          </a:fontRef>
        </p:style>
        <p:txBody>
          <a:bodyPr anchor="ctr" rtlCol="0"/>
          <a:p>
            <a:r>
              <a:rPr dirty="0" lang="en-US" err="1">
                <a:solidFill>
                  <a:schemeClr val="tx1"/>
                </a:solidFill>
              </a:rPr>
              <a:t>Terstruktur</a:t>
            </a:r>
            <a:endParaRPr dirty="0" sz="2000" lang="id-ID">
              <a:solidFill>
                <a:schemeClr val="tx1"/>
              </a:solidFill>
              <a:latin typeface="Times New Roman" panose="02020603050405020304" pitchFamily="18" charset="0"/>
              <a:cs typeface="Times New Roman" panose="02020603050405020304" pitchFamily="18" charset="0"/>
            </a:endParaRPr>
          </a:p>
        </p:txBody>
      </p:sp>
      <p:sp>
        <p:nvSpPr>
          <p:cNvPr id="1048708" name="Arrow: Striped Right 18"/>
          <p:cNvSpPr/>
          <p:nvPr/>
        </p:nvSpPr>
        <p:spPr>
          <a:xfrm>
            <a:off x="4685923" y="1973751"/>
            <a:ext cx="835615" cy="576063"/>
          </a:xfrm>
          <a:prstGeom prst="stripedRightArrow"/>
        </p:spPr>
        <p:style>
          <a:lnRef idx="0">
            <a:schemeClr val="accent2"/>
          </a:lnRef>
          <a:fillRef idx="3">
            <a:schemeClr val="accent2"/>
          </a:fillRef>
          <a:effectRef idx="3">
            <a:schemeClr val="accent2"/>
          </a:effectRef>
          <a:fontRef idx="minor">
            <a:schemeClr val="lt1"/>
          </a:fontRef>
        </p:style>
        <p:txBody>
          <a:bodyPr anchor="ctr" rtlCol="0"/>
          <a:p>
            <a:pPr algn="ctr"/>
            <a:r>
              <a:rPr dirty="0" lang="id-ID">
                <a:solidFill>
                  <a:schemeClr val="tx1"/>
                </a:solidFill>
                <a:latin typeface="Bookman Old Style" panose="02050604050505020204" pitchFamily="18" charset="0"/>
              </a:rPr>
              <a:t>7.</a:t>
            </a:r>
          </a:p>
        </p:txBody>
      </p:sp>
      <p:sp>
        <p:nvSpPr>
          <p:cNvPr id="1048709" name="Rectangle: Rounded Corners 19"/>
          <p:cNvSpPr/>
          <p:nvPr/>
        </p:nvSpPr>
        <p:spPr>
          <a:xfrm>
            <a:off x="5580112" y="2002516"/>
            <a:ext cx="3168352" cy="518532"/>
          </a:xfrm>
          <a:prstGeom prst="roundRect"/>
          <a:solidFill>
            <a:schemeClr val="accent3">
              <a:lumMod val="75000"/>
            </a:schemeClr>
          </a:solidFill>
        </p:spPr>
        <p:style>
          <a:lnRef idx="0">
            <a:schemeClr val="accent3"/>
          </a:lnRef>
          <a:fillRef idx="3">
            <a:schemeClr val="accent3"/>
          </a:fillRef>
          <a:effectRef idx="3">
            <a:schemeClr val="accent3"/>
          </a:effectRef>
          <a:fontRef idx="minor">
            <a:schemeClr val="lt1"/>
          </a:fontRef>
        </p:style>
        <p:txBody>
          <a:bodyPr anchor="ctr" rtlCol="0"/>
          <a:p>
            <a:r>
              <a:rPr dirty="0" lang="en-US" err="1">
                <a:solidFill>
                  <a:schemeClr val="tx1"/>
                </a:solidFill>
              </a:rPr>
              <a:t>Pemerataan</a:t>
            </a:r>
            <a:endParaRPr dirty="0" sz="2000" lang="id-ID">
              <a:solidFill>
                <a:schemeClr val="tx1"/>
              </a:solidFill>
              <a:latin typeface="Times New Roman" panose="02020603050405020304" pitchFamily="18" charset="0"/>
              <a:cs typeface="Times New Roman" panose="02020603050405020304" pitchFamily="18" charset="0"/>
            </a:endParaRPr>
          </a:p>
        </p:txBody>
      </p:sp>
      <p:sp>
        <p:nvSpPr>
          <p:cNvPr id="1048710" name="Arrow: Striped Right 24"/>
          <p:cNvSpPr/>
          <p:nvPr/>
        </p:nvSpPr>
        <p:spPr>
          <a:xfrm>
            <a:off x="221428" y="2643129"/>
            <a:ext cx="720080" cy="576063"/>
          </a:xfrm>
          <a:prstGeom prst="stripedRightArrow"/>
        </p:spPr>
        <p:style>
          <a:lnRef idx="0">
            <a:schemeClr val="accent2"/>
          </a:lnRef>
          <a:fillRef idx="3">
            <a:schemeClr val="accent2"/>
          </a:fillRef>
          <a:effectRef idx="3">
            <a:schemeClr val="accent2"/>
          </a:effectRef>
          <a:fontRef idx="minor">
            <a:schemeClr val="lt1"/>
          </a:fontRef>
        </p:style>
        <p:txBody>
          <a:bodyPr anchor="ctr" rtlCol="0"/>
          <a:p>
            <a:pPr algn="ctr"/>
            <a:r>
              <a:rPr dirty="0" lang="id-ID">
                <a:solidFill>
                  <a:schemeClr val="tx1"/>
                </a:solidFill>
                <a:latin typeface="Bookman Old Style" panose="02050604050505020204" pitchFamily="18" charset="0"/>
              </a:rPr>
              <a:t>3.</a:t>
            </a:r>
          </a:p>
        </p:txBody>
      </p:sp>
      <p:sp>
        <p:nvSpPr>
          <p:cNvPr id="1048711" name="Rectangle: Rounded Corners 25"/>
          <p:cNvSpPr/>
          <p:nvPr/>
        </p:nvSpPr>
        <p:spPr>
          <a:xfrm>
            <a:off x="1115616" y="2671894"/>
            <a:ext cx="3342462" cy="518532"/>
          </a:xfrm>
          <a:prstGeom prst="roundRect"/>
          <a:solidFill>
            <a:schemeClr val="accent3">
              <a:lumMod val="75000"/>
            </a:schemeClr>
          </a:solidFill>
        </p:spPr>
        <p:style>
          <a:lnRef idx="0">
            <a:schemeClr val="accent3"/>
          </a:lnRef>
          <a:fillRef idx="3">
            <a:schemeClr val="accent3"/>
          </a:fillRef>
          <a:effectRef idx="3">
            <a:schemeClr val="accent3"/>
          </a:effectRef>
          <a:fontRef idx="minor">
            <a:schemeClr val="lt1"/>
          </a:fontRef>
        </p:style>
        <p:txBody>
          <a:bodyPr anchor="ctr" rtlCol="0"/>
          <a:p>
            <a:r>
              <a:rPr dirty="0" lang="en-US" err="1">
                <a:solidFill>
                  <a:schemeClr val="tx1"/>
                </a:solidFill>
              </a:rPr>
              <a:t>Sistematis</a:t>
            </a:r>
            <a:endParaRPr dirty="0" sz="2000" lang="id-ID">
              <a:solidFill>
                <a:schemeClr val="tx1"/>
              </a:solidFill>
              <a:latin typeface="Times New Roman" panose="02020603050405020304" pitchFamily="18" charset="0"/>
              <a:cs typeface="Times New Roman" panose="02020603050405020304" pitchFamily="18" charset="0"/>
            </a:endParaRPr>
          </a:p>
        </p:txBody>
      </p:sp>
      <p:sp>
        <p:nvSpPr>
          <p:cNvPr id="1048712" name="Arrow: Striped Right 26"/>
          <p:cNvSpPr/>
          <p:nvPr/>
        </p:nvSpPr>
        <p:spPr>
          <a:xfrm>
            <a:off x="4685923" y="2671895"/>
            <a:ext cx="835615" cy="576063"/>
          </a:xfrm>
          <a:prstGeom prst="stripedRightArrow"/>
        </p:spPr>
        <p:style>
          <a:lnRef idx="0">
            <a:schemeClr val="accent2"/>
          </a:lnRef>
          <a:fillRef idx="3">
            <a:schemeClr val="accent2"/>
          </a:fillRef>
          <a:effectRef idx="3">
            <a:schemeClr val="accent2"/>
          </a:effectRef>
          <a:fontRef idx="minor">
            <a:schemeClr val="lt1"/>
          </a:fontRef>
        </p:style>
        <p:txBody>
          <a:bodyPr anchor="ctr" rtlCol="0"/>
          <a:p>
            <a:pPr algn="ctr"/>
            <a:r>
              <a:rPr dirty="0" lang="id-ID">
                <a:solidFill>
                  <a:schemeClr val="tx1"/>
                </a:solidFill>
                <a:latin typeface="Bookman Old Style" panose="02050604050505020204" pitchFamily="18" charset="0"/>
              </a:rPr>
              <a:t>8.</a:t>
            </a:r>
          </a:p>
        </p:txBody>
      </p:sp>
      <p:sp>
        <p:nvSpPr>
          <p:cNvPr id="1048713" name="Rectangle: Rounded Corners 27"/>
          <p:cNvSpPr/>
          <p:nvPr/>
        </p:nvSpPr>
        <p:spPr>
          <a:xfrm>
            <a:off x="5580112" y="2700660"/>
            <a:ext cx="3168352" cy="518532"/>
          </a:xfrm>
          <a:prstGeom prst="roundRect"/>
          <a:solidFill>
            <a:schemeClr val="accent3">
              <a:lumMod val="75000"/>
            </a:schemeClr>
          </a:solidFill>
        </p:spPr>
        <p:style>
          <a:lnRef idx="0">
            <a:schemeClr val="accent3"/>
          </a:lnRef>
          <a:fillRef idx="3">
            <a:schemeClr val="accent3"/>
          </a:fillRef>
          <a:effectRef idx="3">
            <a:schemeClr val="accent3"/>
          </a:effectRef>
          <a:fontRef idx="minor">
            <a:schemeClr val="lt1"/>
          </a:fontRef>
        </p:style>
        <p:txBody>
          <a:bodyPr anchor="ctr" rtlCol="0"/>
          <a:p>
            <a:r>
              <a:rPr dirty="0" lang="en-US" err="1">
                <a:solidFill>
                  <a:schemeClr val="tx1"/>
                </a:solidFill>
              </a:rPr>
              <a:t>Mandiri</a:t>
            </a:r>
            <a:r>
              <a:rPr dirty="0" lang="en-US">
                <a:solidFill>
                  <a:schemeClr val="tx1"/>
                </a:solidFill>
              </a:rPr>
              <a:t> </a:t>
            </a:r>
            <a:endParaRPr dirty="0" sz="2000" lang="id-ID">
              <a:solidFill>
                <a:schemeClr val="tx1"/>
              </a:solidFill>
              <a:latin typeface="Times New Roman" panose="02020603050405020304" pitchFamily="18" charset="0"/>
              <a:cs typeface="Times New Roman" panose="02020603050405020304" pitchFamily="18" charset="0"/>
            </a:endParaRPr>
          </a:p>
        </p:txBody>
      </p:sp>
      <p:sp>
        <p:nvSpPr>
          <p:cNvPr id="1048714" name="Arrow: Striped Right 28"/>
          <p:cNvSpPr/>
          <p:nvPr/>
        </p:nvSpPr>
        <p:spPr>
          <a:xfrm>
            <a:off x="231696" y="3370039"/>
            <a:ext cx="720080" cy="576063"/>
          </a:xfrm>
          <a:prstGeom prst="stripedRightArrow"/>
        </p:spPr>
        <p:style>
          <a:lnRef idx="0">
            <a:schemeClr val="accent2"/>
          </a:lnRef>
          <a:fillRef idx="3">
            <a:schemeClr val="accent2"/>
          </a:fillRef>
          <a:effectRef idx="3">
            <a:schemeClr val="accent2"/>
          </a:effectRef>
          <a:fontRef idx="minor">
            <a:schemeClr val="lt1"/>
          </a:fontRef>
        </p:style>
        <p:txBody>
          <a:bodyPr anchor="ctr" rtlCol="0"/>
          <a:p>
            <a:pPr algn="ctr"/>
            <a:r>
              <a:rPr dirty="0" lang="id-ID">
                <a:solidFill>
                  <a:schemeClr val="tx1"/>
                </a:solidFill>
                <a:latin typeface="Bookman Old Style" panose="02050604050505020204" pitchFamily="18" charset="0"/>
              </a:rPr>
              <a:t>4.</a:t>
            </a:r>
          </a:p>
        </p:txBody>
      </p:sp>
      <p:sp>
        <p:nvSpPr>
          <p:cNvPr id="1048715" name="Rectangle: Rounded Corners 29"/>
          <p:cNvSpPr/>
          <p:nvPr/>
        </p:nvSpPr>
        <p:spPr>
          <a:xfrm>
            <a:off x="1125884" y="3398804"/>
            <a:ext cx="3342462" cy="518532"/>
          </a:xfrm>
          <a:prstGeom prst="roundRect"/>
          <a:solidFill>
            <a:schemeClr val="accent3">
              <a:lumMod val="75000"/>
            </a:schemeClr>
          </a:solidFill>
        </p:spPr>
        <p:style>
          <a:lnRef idx="0">
            <a:schemeClr val="accent3"/>
          </a:lnRef>
          <a:fillRef idx="3">
            <a:schemeClr val="accent3"/>
          </a:fillRef>
          <a:effectRef idx="3">
            <a:schemeClr val="accent3"/>
          </a:effectRef>
          <a:fontRef idx="minor">
            <a:schemeClr val="lt1"/>
          </a:fontRef>
        </p:style>
        <p:txBody>
          <a:bodyPr anchor="ctr" rtlCol="0"/>
          <a:p>
            <a:pPr lvl="0"/>
            <a:r>
              <a:rPr dirty="0" lang="en-US">
                <a:solidFill>
                  <a:schemeClr val="tx1"/>
                </a:solidFill>
              </a:rPr>
              <a:t>Massif</a:t>
            </a:r>
            <a:endParaRPr dirty="0" lang="id-ID">
              <a:solidFill>
                <a:schemeClr val="tx1"/>
              </a:solidFill>
            </a:endParaRPr>
          </a:p>
        </p:txBody>
      </p:sp>
      <p:sp>
        <p:nvSpPr>
          <p:cNvPr id="1048716" name="Arrow: Striped Right 30"/>
          <p:cNvSpPr/>
          <p:nvPr/>
        </p:nvSpPr>
        <p:spPr>
          <a:xfrm>
            <a:off x="4696191" y="3398805"/>
            <a:ext cx="835615" cy="576063"/>
          </a:xfrm>
          <a:prstGeom prst="stripedRightArrow"/>
        </p:spPr>
        <p:style>
          <a:lnRef idx="0">
            <a:schemeClr val="accent2"/>
          </a:lnRef>
          <a:fillRef idx="3">
            <a:schemeClr val="accent2"/>
          </a:fillRef>
          <a:effectRef idx="3">
            <a:schemeClr val="accent2"/>
          </a:effectRef>
          <a:fontRef idx="minor">
            <a:schemeClr val="lt1"/>
          </a:fontRef>
        </p:style>
        <p:txBody>
          <a:bodyPr anchor="ctr" rtlCol="0"/>
          <a:p>
            <a:pPr algn="ctr"/>
            <a:r>
              <a:rPr dirty="0" lang="id-ID">
                <a:solidFill>
                  <a:schemeClr val="tx1"/>
                </a:solidFill>
                <a:latin typeface="Bookman Old Style" panose="02050604050505020204" pitchFamily="18" charset="0"/>
              </a:rPr>
              <a:t>9.</a:t>
            </a:r>
          </a:p>
        </p:txBody>
      </p:sp>
      <p:sp>
        <p:nvSpPr>
          <p:cNvPr id="1048717" name="Rectangle: Rounded Corners 31"/>
          <p:cNvSpPr/>
          <p:nvPr/>
        </p:nvSpPr>
        <p:spPr>
          <a:xfrm>
            <a:off x="5590380" y="3427570"/>
            <a:ext cx="3168352" cy="518532"/>
          </a:xfrm>
          <a:prstGeom prst="roundRect"/>
          <a:solidFill>
            <a:schemeClr val="accent3">
              <a:lumMod val="75000"/>
            </a:schemeClr>
          </a:solidFill>
        </p:spPr>
        <p:style>
          <a:lnRef idx="0">
            <a:schemeClr val="accent3"/>
          </a:lnRef>
          <a:fillRef idx="3">
            <a:schemeClr val="accent3"/>
          </a:fillRef>
          <a:effectRef idx="3">
            <a:schemeClr val="accent3"/>
          </a:effectRef>
          <a:fontRef idx="minor">
            <a:schemeClr val="lt1"/>
          </a:fontRef>
        </p:style>
        <p:txBody>
          <a:bodyPr anchor="ctr" rtlCol="0"/>
          <a:p>
            <a:r>
              <a:rPr dirty="0" lang="en-US" err="1">
                <a:solidFill>
                  <a:schemeClr val="tx1"/>
                </a:solidFill>
              </a:rPr>
              <a:t>Integratif</a:t>
            </a:r>
            <a:endParaRPr dirty="0" sz="2000" lang="id-ID">
              <a:solidFill>
                <a:schemeClr val="tx1"/>
              </a:solidFill>
              <a:latin typeface="Times New Roman" panose="02020603050405020304" pitchFamily="18" charset="0"/>
              <a:cs typeface="Times New Roman" panose="02020603050405020304" pitchFamily="18" charset="0"/>
            </a:endParaRPr>
          </a:p>
        </p:txBody>
      </p:sp>
      <p:sp>
        <p:nvSpPr>
          <p:cNvPr id="1048718" name="Arrow: Striped Right 32"/>
          <p:cNvSpPr/>
          <p:nvPr/>
        </p:nvSpPr>
        <p:spPr>
          <a:xfrm>
            <a:off x="231696" y="4068752"/>
            <a:ext cx="720080" cy="576063"/>
          </a:xfrm>
          <a:prstGeom prst="stripedRightArrow"/>
        </p:spPr>
        <p:style>
          <a:lnRef idx="0">
            <a:schemeClr val="accent2"/>
          </a:lnRef>
          <a:fillRef idx="3">
            <a:schemeClr val="accent2"/>
          </a:fillRef>
          <a:effectRef idx="3">
            <a:schemeClr val="accent2"/>
          </a:effectRef>
          <a:fontRef idx="minor">
            <a:schemeClr val="lt1"/>
          </a:fontRef>
        </p:style>
        <p:txBody>
          <a:bodyPr anchor="ctr" rtlCol="0"/>
          <a:p>
            <a:pPr algn="ctr"/>
            <a:r>
              <a:rPr dirty="0" lang="id-ID">
                <a:solidFill>
                  <a:schemeClr val="tx1"/>
                </a:solidFill>
                <a:latin typeface="Bookman Old Style" panose="02050604050505020204" pitchFamily="18" charset="0"/>
              </a:rPr>
              <a:t>5.</a:t>
            </a:r>
          </a:p>
        </p:txBody>
      </p:sp>
      <p:sp>
        <p:nvSpPr>
          <p:cNvPr id="1048719" name="Rectangle: Rounded Corners 33"/>
          <p:cNvSpPr/>
          <p:nvPr/>
        </p:nvSpPr>
        <p:spPr>
          <a:xfrm>
            <a:off x="1125884" y="4097517"/>
            <a:ext cx="3342462" cy="518532"/>
          </a:xfrm>
          <a:prstGeom prst="roundRect"/>
          <a:solidFill>
            <a:schemeClr val="accent3">
              <a:lumMod val="75000"/>
            </a:schemeClr>
          </a:solidFill>
        </p:spPr>
        <p:style>
          <a:lnRef idx="0">
            <a:schemeClr val="accent3"/>
          </a:lnRef>
          <a:fillRef idx="3">
            <a:schemeClr val="accent3"/>
          </a:fillRef>
          <a:effectRef idx="3">
            <a:schemeClr val="accent3"/>
          </a:effectRef>
          <a:fontRef idx="minor">
            <a:schemeClr val="lt1"/>
          </a:fontRef>
        </p:style>
        <p:txBody>
          <a:bodyPr anchor="ctr" rtlCol="0"/>
          <a:p>
            <a:pPr lvl="0"/>
            <a:r>
              <a:rPr dirty="0" lang="en-US" err="1">
                <a:solidFill>
                  <a:schemeClr val="tx1"/>
                </a:solidFill>
              </a:rPr>
              <a:t>Kolektif</a:t>
            </a:r>
            <a:r>
              <a:rPr dirty="0" lang="en-US">
                <a:solidFill>
                  <a:schemeClr val="tx1"/>
                </a:solidFill>
              </a:rPr>
              <a:t> </a:t>
            </a:r>
            <a:r>
              <a:rPr dirty="0" lang="en-US" err="1">
                <a:solidFill>
                  <a:schemeClr val="tx1"/>
                </a:solidFill>
              </a:rPr>
              <a:t>Kolegial</a:t>
            </a:r>
            <a:endParaRPr dirty="0" lang="id-ID">
              <a:solidFill>
                <a:schemeClr val="tx1"/>
              </a:solidFill>
            </a:endParaRPr>
          </a:p>
        </p:txBody>
      </p:sp>
      <p:sp>
        <p:nvSpPr>
          <p:cNvPr id="1048720" name="Arrow: Striped Right 34"/>
          <p:cNvSpPr/>
          <p:nvPr/>
        </p:nvSpPr>
        <p:spPr>
          <a:xfrm>
            <a:off x="4696191" y="4097518"/>
            <a:ext cx="835615" cy="576063"/>
          </a:xfrm>
          <a:prstGeom prst="stripedRightArrow"/>
        </p:spPr>
        <p:style>
          <a:lnRef idx="0">
            <a:schemeClr val="accent2"/>
          </a:lnRef>
          <a:fillRef idx="3">
            <a:schemeClr val="accent2"/>
          </a:fillRef>
          <a:effectRef idx="3">
            <a:schemeClr val="accent2"/>
          </a:effectRef>
          <a:fontRef idx="minor">
            <a:schemeClr val="lt1"/>
          </a:fontRef>
        </p:style>
        <p:txBody>
          <a:bodyPr anchor="ctr" rtlCol="0"/>
          <a:p>
            <a:pPr algn="ctr"/>
            <a:r>
              <a:rPr dirty="0" lang="id-ID">
                <a:solidFill>
                  <a:schemeClr val="tx1"/>
                </a:solidFill>
                <a:latin typeface="Bookman Old Style" panose="02050604050505020204" pitchFamily="18" charset="0"/>
              </a:rPr>
              <a:t>10.</a:t>
            </a:r>
          </a:p>
        </p:txBody>
      </p:sp>
      <p:sp>
        <p:nvSpPr>
          <p:cNvPr id="1048721" name="Rectangle: Rounded Corners 35"/>
          <p:cNvSpPr/>
          <p:nvPr/>
        </p:nvSpPr>
        <p:spPr>
          <a:xfrm>
            <a:off x="5590380" y="4126283"/>
            <a:ext cx="3168352" cy="518532"/>
          </a:xfrm>
          <a:prstGeom prst="roundRect"/>
          <a:solidFill>
            <a:schemeClr val="accent3">
              <a:lumMod val="75000"/>
            </a:schemeClr>
          </a:solidFill>
        </p:spPr>
        <p:style>
          <a:lnRef idx="0">
            <a:schemeClr val="accent3"/>
          </a:lnRef>
          <a:fillRef idx="3">
            <a:schemeClr val="accent3"/>
          </a:fillRef>
          <a:effectRef idx="3">
            <a:schemeClr val="accent3"/>
          </a:effectRef>
          <a:fontRef idx="minor">
            <a:schemeClr val="lt1"/>
          </a:fontRef>
        </p:style>
        <p:txBody>
          <a:bodyPr anchor="ctr" rtlCol="0"/>
          <a:p>
            <a:r>
              <a:rPr dirty="0" lang="en-US" err="1">
                <a:solidFill>
                  <a:schemeClr val="tx1"/>
                </a:solidFill>
              </a:rPr>
              <a:t>Komunitas</a:t>
            </a:r>
            <a:r>
              <a:rPr dirty="0" lang="en-US">
                <a:solidFill>
                  <a:schemeClr val="tx1"/>
                </a:solidFill>
              </a:rPr>
              <a:t> </a:t>
            </a:r>
            <a:r>
              <a:rPr dirty="0" lang="en-US" err="1">
                <a:solidFill>
                  <a:schemeClr val="tx1"/>
                </a:solidFill>
              </a:rPr>
              <a:t>Belajar</a:t>
            </a:r>
            <a:r>
              <a:rPr dirty="0" lang="en-US">
                <a:solidFill>
                  <a:schemeClr val="tx1"/>
                </a:solidFill>
              </a:rPr>
              <a:t> [</a:t>
            </a:r>
            <a:r>
              <a:rPr dirty="0" i="1" lang="en-US">
                <a:solidFill>
                  <a:schemeClr val="tx1"/>
                </a:solidFill>
              </a:rPr>
              <a:t>learning community</a:t>
            </a:r>
            <a:r>
              <a:rPr dirty="0" lang="en-US">
                <a:solidFill>
                  <a:schemeClr val="tx1"/>
                </a:solidFill>
              </a:rPr>
              <a:t>]</a:t>
            </a:r>
            <a:endParaRPr dirty="0" sz="2000" lang="id-ID">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2">
                                  <p:stCondLst>
                                    <p:cond delay="0"/>
                                  </p:stCondLst>
                                  <p:childTnLst>
                                    <p:set>
                                      <p:cBhvr>
                                        <p:cTn dur="1" fill="hold" id="6">
                                          <p:stCondLst>
                                            <p:cond delay="0"/>
                                          </p:stCondLst>
                                        </p:cTn>
                                        <p:tgtEl>
                                          <p:spTgt spid="1048701"/>
                                        </p:tgtEl>
                                        <p:attrNameLst>
                                          <p:attrName>style.visibility</p:attrName>
                                        </p:attrNameLst>
                                      </p:cBhvr>
                                      <p:to>
                                        <p:strVal val="visible"/>
                                      </p:to>
                                    </p:set>
                                    <p:anim calcmode="lin" valueType="num">
                                      <p:cBhvr additive="base">
                                        <p:cTn dur="2000" fill="hold" id="7"/>
                                        <p:tgtEl>
                                          <p:spTgt spid="1048701"/>
                                        </p:tgtEl>
                                        <p:attrNameLst>
                                          <p:attrName>ppt_x</p:attrName>
                                        </p:attrNameLst>
                                      </p:cBhvr>
                                      <p:tavLst>
                                        <p:tav tm="0">
                                          <p:val>
                                            <p:strVal val="1+#ppt_w/2"/>
                                          </p:val>
                                        </p:tav>
                                        <p:tav tm="100000">
                                          <p:val>
                                            <p:strVal val="#ppt_x"/>
                                          </p:val>
                                        </p:tav>
                                      </p:tavLst>
                                    </p:anim>
                                    <p:anim calcmode="lin" valueType="num">
                                      <p:cBhvr additive="base">
                                        <p:cTn dur="2000" fill="hold" id="8"/>
                                        <p:tgtEl>
                                          <p:spTgt spid="1048701"/>
                                        </p:tgtEl>
                                        <p:attrNameLst>
                                          <p:attrName>ppt_y</p:attrName>
                                        </p:attrNameLst>
                                      </p:cBhvr>
                                      <p:tavLst>
                                        <p:tav tm="0">
                                          <p:val>
                                            <p:strVal val="#ppt_y"/>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22" presetSubtype="8">
                                  <p:stCondLst>
                                    <p:cond delay="0"/>
                                  </p:stCondLst>
                                  <p:childTnLst>
                                    <p:set>
                                      <p:cBhvr>
                                        <p:cTn dur="1" fill="hold" id="12">
                                          <p:stCondLst>
                                            <p:cond delay="0"/>
                                          </p:stCondLst>
                                        </p:cTn>
                                        <p:tgtEl>
                                          <p:spTgt spid="1048702"/>
                                        </p:tgtEl>
                                        <p:attrNameLst>
                                          <p:attrName>style.visibility</p:attrName>
                                        </p:attrNameLst>
                                      </p:cBhvr>
                                      <p:to>
                                        <p:strVal val="visible"/>
                                      </p:to>
                                    </p:set>
                                    <p:animEffect transition="in" filter="wipe(left)">
                                      <p:cBhvr>
                                        <p:cTn dur="2000" id="13"/>
                                        <p:tgtEl>
                                          <p:spTgt spid="1048702"/>
                                        </p:tgtEl>
                                      </p:cBhvr>
                                    </p:animEffect>
                                  </p:childTnLst>
                                </p:cTn>
                              </p:par>
                            </p:childTnLst>
                          </p:cTn>
                        </p:par>
                      </p:childTnLst>
                    </p:cTn>
                  </p:par>
                  <p:par>
                    <p:cTn fill="hold" id="14">
                      <p:stCondLst>
                        <p:cond delay="indefinite"/>
                      </p:stCondLst>
                      <p:childTnLst>
                        <p:par>
                          <p:cTn fill="hold" id="15">
                            <p:stCondLst>
                              <p:cond delay="0"/>
                            </p:stCondLst>
                            <p:childTnLst>
                              <p:par>
                                <p:cTn fill="hold" grpId="0" id="16" nodeType="clickEffect" presetClass="entr" presetID="22" presetSubtype="1">
                                  <p:stCondLst>
                                    <p:cond delay="0"/>
                                  </p:stCondLst>
                                  <p:childTnLst>
                                    <p:set>
                                      <p:cBhvr>
                                        <p:cTn dur="1" fill="hold" id="17">
                                          <p:stCondLst>
                                            <p:cond delay="0"/>
                                          </p:stCondLst>
                                        </p:cTn>
                                        <p:tgtEl>
                                          <p:spTgt spid="1048703"/>
                                        </p:tgtEl>
                                        <p:attrNameLst>
                                          <p:attrName>style.visibility</p:attrName>
                                        </p:attrNameLst>
                                      </p:cBhvr>
                                      <p:to>
                                        <p:strVal val="visible"/>
                                      </p:to>
                                    </p:set>
                                    <p:animEffect transition="in" filter="wipe(up)">
                                      <p:cBhvr>
                                        <p:cTn dur="2000" id="18"/>
                                        <p:tgtEl>
                                          <p:spTgt spid="1048703"/>
                                        </p:tgtEl>
                                      </p:cBhvr>
                                    </p:animEffect>
                                  </p:childTnLst>
                                </p:cTn>
                              </p:par>
                            </p:childTnLst>
                          </p:cTn>
                        </p:par>
                      </p:childTnLst>
                    </p:cTn>
                  </p:par>
                  <p:par>
                    <p:cTn fill="hold" id="19">
                      <p:stCondLst>
                        <p:cond delay="indefinite"/>
                      </p:stCondLst>
                      <p:childTnLst>
                        <p:par>
                          <p:cTn fill="hold" id="20">
                            <p:stCondLst>
                              <p:cond delay="0"/>
                            </p:stCondLst>
                            <p:childTnLst>
                              <p:par>
                                <p:cTn fill="hold" grpId="0" id="21" nodeType="clickEffect" presetClass="entr" presetID="22" presetSubtype="8">
                                  <p:stCondLst>
                                    <p:cond delay="0"/>
                                  </p:stCondLst>
                                  <p:childTnLst>
                                    <p:set>
                                      <p:cBhvr>
                                        <p:cTn dur="1" fill="hold" id="22">
                                          <p:stCondLst>
                                            <p:cond delay="0"/>
                                          </p:stCondLst>
                                        </p:cTn>
                                        <p:tgtEl>
                                          <p:spTgt spid="1048704"/>
                                        </p:tgtEl>
                                        <p:attrNameLst>
                                          <p:attrName>style.visibility</p:attrName>
                                        </p:attrNameLst>
                                      </p:cBhvr>
                                      <p:to>
                                        <p:strVal val="visible"/>
                                      </p:to>
                                    </p:set>
                                    <p:animEffect transition="in" filter="wipe(left)">
                                      <p:cBhvr>
                                        <p:cTn dur="2000" id="23"/>
                                        <p:tgtEl>
                                          <p:spTgt spid="1048704"/>
                                        </p:tgtEl>
                                      </p:cBhvr>
                                    </p:animEffect>
                                  </p:childTnLst>
                                </p:cTn>
                              </p:par>
                            </p:childTnLst>
                          </p:cTn>
                        </p:par>
                      </p:childTnLst>
                    </p:cTn>
                  </p:par>
                  <p:par>
                    <p:cTn fill="hold" id="24">
                      <p:stCondLst>
                        <p:cond delay="indefinite"/>
                      </p:stCondLst>
                      <p:childTnLst>
                        <p:par>
                          <p:cTn fill="hold" id="25">
                            <p:stCondLst>
                              <p:cond delay="0"/>
                            </p:stCondLst>
                            <p:childTnLst>
                              <p:par>
                                <p:cTn fill="hold" grpId="0" id="26" nodeType="clickEffect" presetClass="entr" presetID="22" presetSubtype="1">
                                  <p:stCondLst>
                                    <p:cond delay="0"/>
                                  </p:stCondLst>
                                  <p:childTnLst>
                                    <p:set>
                                      <p:cBhvr>
                                        <p:cTn dur="1" fill="hold" id="27">
                                          <p:stCondLst>
                                            <p:cond delay="0"/>
                                          </p:stCondLst>
                                        </p:cTn>
                                        <p:tgtEl>
                                          <p:spTgt spid="1048705"/>
                                        </p:tgtEl>
                                        <p:attrNameLst>
                                          <p:attrName>style.visibility</p:attrName>
                                        </p:attrNameLst>
                                      </p:cBhvr>
                                      <p:to>
                                        <p:strVal val="visible"/>
                                      </p:to>
                                    </p:set>
                                    <p:animEffect transition="in" filter="wipe(up)">
                                      <p:cBhvr>
                                        <p:cTn dur="2000" id="28"/>
                                        <p:tgtEl>
                                          <p:spTgt spid="1048705"/>
                                        </p:tgtEl>
                                      </p:cBhvr>
                                    </p:animEffect>
                                  </p:childTnLst>
                                </p:cTn>
                              </p:par>
                            </p:childTnLst>
                          </p:cTn>
                        </p:par>
                      </p:childTnLst>
                    </p:cTn>
                  </p:par>
                  <p:par>
                    <p:cTn fill="hold" id="29">
                      <p:stCondLst>
                        <p:cond delay="indefinite"/>
                      </p:stCondLst>
                      <p:childTnLst>
                        <p:par>
                          <p:cTn fill="hold" id="30">
                            <p:stCondLst>
                              <p:cond delay="0"/>
                            </p:stCondLst>
                            <p:childTnLst>
                              <p:par>
                                <p:cTn fill="hold" grpId="0" id="31" nodeType="clickEffect" presetClass="entr" presetID="22" presetSubtype="8">
                                  <p:stCondLst>
                                    <p:cond delay="0"/>
                                  </p:stCondLst>
                                  <p:childTnLst>
                                    <p:set>
                                      <p:cBhvr>
                                        <p:cTn dur="1" fill="hold" id="32">
                                          <p:stCondLst>
                                            <p:cond delay="0"/>
                                          </p:stCondLst>
                                        </p:cTn>
                                        <p:tgtEl>
                                          <p:spTgt spid="1048706"/>
                                        </p:tgtEl>
                                        <p:attrNameLst>
                                          <p:attrName>style.visibility</p:attrName>
                                        </p:attrNameLst>
                                      </p:cBhvr>
                                      <p:to>
                                        <p:strVal val="visible"/>
                                      </p:to>
                                    </p:set>
                                    <p:animEffect transition="in" filter="wipe(left)">
                                      <p:cBhvr>
                                        <p:cTn dur="2000" id="33"/>
                                        <p:tgtEl>
                                          <p:spTgt spid="1048706"/>
                                        </p:tgtEl>
                                      </p:cBhvr>
                                    </p:animEffect>
                                  </p:childTnLst>
                                </p:cTn>
                              </p:par>
                            </p:childTnLst>
                          </p:cTn>
                        </p:par>
                      </p:childTnLst>
                    </p:cTn>
                  </p:par>
                  <p:par>
                    <p:cTn fill="hold" id="34">
                      <p:stCondLst>
                        <p:cond delay="indefinite"/>
                      </p:stCondLst>
                      <p:childTnLst>
                        <p:par>
                          <p:cTn fill="hold" id="35">
                            <p:stCondLst>
                              <p:cond delay="0"/>
                            </p:stCondLst>
                            <p:childTnLst>
                              <p:par>
                                <p:cTn fill="hold" grpId="0" id="36" nodeType="clickEffect" presetClass="entr" presetID="22" presetSubtype="1">
                                  <p:stCondLst>
                                    <p:cond delay="0"/>
                                  </p:stCondLst>
                                  <p:childTnLst>
                                    <p:set>
                                      <p:cBhvr>
                                        <p:cTn dur="1" fill="hold" id="37">
                                          <p:stCondLst>
                                            <p:cond delay="0"/>
                                          </p:stCondLst>
                                        </p:cTn>
                                        <p:tgtEl>
                                          <p:spTgt spid="1048707"/>
                                        </p:tgtEl>
                                        <p:attrNameLst>
                                          <p:attrName>style.visibility</p:attrName>
                                        </p:attrNameLst>
                                      </p:cBhvr>
                                      <p:to>
                                        <p:strVal val="visible"/>
                                      </p:to>
                                    </p:set>
                                    <p:animEffect transition="in" filter="wipe(up)">
                                      <p:cBhvr>
                                        <p:cTn dur="2000" id="38"/>
                                        <p:tgtEl>
                                          <p:spTgt spid="1048707"/>
                                        </p:tgtEl>
                                      </p:cBhvr>
                                    </p:animEffect>
                                  </p:childTnLst>
                                </p:cTn>
                              </p:par>
                            </p:childTnLst>
                          </p:cTn>
                        </p:par>
                      </p:childTnLst>
                    </p:cTn>
                  </p:par>
                  <p:par>
                    <p:cTn fill="hold" id="39">
                      <p:stCondLst>
                        <p:cond delay="indefinite"/>
                      </p:stCondLst>
                      <p:childTnLst>
                        <p:par>
                          <p:cTn fill="hold" id="40">
                            <p:stCondLst>
                              <p:cond delay="0"/>
                            </p:stCondLst>
                            <p:childTnLst>
                              <p:par>
                                <p:cTn fill="hold" grpId="0" id="41" nodeType="clickEffect" presetClass="entr" presetID="22" presetSubtype="8">
                                  <p:stCondLst>
                                    <p:cond delay="0"/>
                                  </p:stCondLst>
                                  <p:childTnLst>
                                    <p:set>
                                      <p:cBhvr>
                                        <p:cTn dur="1" fill="hold" id="42">
                                          <p:stCondLst>
                                            <p:cond delay="0"/>
                                          </p:stCondLst>
                                        </p:cTn>
                                        <p:tgtEl>
                                          <p:spTgt spid="1048708"/>
                                        </p:tgtEl>
                                        <p:attrNameLst>
                                          <p:attrName>style.visibility</p:attrName>
                                        </p:attrNameLst>
                                      </p:cBhvr>
                                      <p:to>
                                        <p:strVal val="visible"/>
                                      </p:to>
                                    </p:set>
                                    <p:animEffect transition="in" filter="wipe(left)">
                                      <p:cBhvr>
                                        <p:cTn dur="2000" id="43"/>
                                        <p:tgtEl>
                                          <p:spTgt spid="1048708"/>
                                        </p:tgtEl>
                                      </p:cBhvr>
                                    </p:animEffect>
                                  </p:childTnLst>
                                </p:cTn>
                              </p:par>
                            </p:childTnLst>
                          </p:cTn>
                        </p:par>
                      </p:childTnLst>
                    </p:cTn>
                  </p:par>
                  <p:par>
                    <p:cTn fill="hold" id="44">
                      <p:stCondLst>
                        <p:cond delay="indefinite"/>
                      </p:stCondLst>
                      <p:childTnLst>
                        <p:par>
                          <p:cTn fill="hold" id="45">
                            <p:stCondLst>
                              <p:cond delay="0"/>
                            </p:stCondLst>
                            <p:childTnLst>
                              <p:par>
                                <p:cTn fill="hold" grpId="0" id="46" nodeType="clickEffect" presetClass="entr" presetID="22" presetSubtype="1">
                                  <p:stCondLst>
                                    <p:cond delay="0"/>
                                  </p:stCondLst>
                                  <p:childTnLst>
                                    <p:set>
                                      <p:cBhvr>
                                        <p:cTn dur="1" fill="hold" id="47">
                                          <p:stCondLst>
                                            <p:cond delay="0"/>
                                          </p:stCondLst>
                                        </p:cTn>
                                        <p:tgtEl>
                                          <p:spTgt spid="1048709"/>
                                        </p:tgtEl>
                                        <p:attrNameLst>
                                          <p:attrName>style.visibility</p:attrName>
                                        </p:attrNameLst>
                                      </p:cBhvr>
                                      <p:to>
                                        <p:strVal val="visible"/>
                                      </p:to>
                                    </p:set>
                                    <p:animEffect transition="in" filter="wipe(up)">
                                      <p:cBhvr>
                                        <p:cTn dur="2000" id="48"/>
                                        <p:tgtEl>
                                          <p:spTgt spid="1048709"/>
                                        </p:tgtEl>
                                      </p:cBhvr>
                                    </p:animEffect>
                                  </p:childTnLst>
                                </p:cTn>
                              </p:par>
                            </p:childTnLst>
                          </p:cTn>
                        </p:par>
                      </p:childTnLst>
                    </p:cTn>
                  </p:par>
                  <p:par>
                    <p:cTn fill="hold" id="49">
                      <p:stCondLst>
                        <p:cond delay="indefinite"/>
                      </p:stCondLst>
                      <p:childTnLst>
                        <p:par>
                          <p:cTn fill="hold" id="50">
                            <p:stCondLst>
                              <p:cond delay="0"/>
                            </p:stCondLst>
                            <p:childTnLst>
                              <p:par>
                                <p:cTn fill="hold" grpId="0" id="51" nodeType="clickEffect" presetClass="entr" presetID="22" presetSubtype="8">
                                  <p:stCondLst>
                                    <p:cond delay="0"/>
                                  </p:stCondLst>
                                  <p:childTnLst>
                                    <p:set>
                                      <p:cBhvr>
                                        <p:cTn dur="1" fill="hold" id="52">
                                          <p:stCondLst>
                                            <p:cond delay="0"/>
                                          </p:stCondLst>
                                        </p:cTn>
                                        <p:tgtEl>
                                          <p:spTgt spid="1048710"/>
                                        </p:tgtEl>
                                        <p:attrNameLst>
                                          <p:attrName>style.visibility</p:attrName>
                                        </p:attrNameLst>
                                      </p:cBhvr>
                                      <p:to>
                                        <p:strVal val="visible"/>
                                      </p:to>
                                    </p:set>
                                    <p:animEffect transition="in" filter="wipe(left)">
                                      <p:cBhvr>
                                        <p:cTn dur="2000" id="53"/>
                                        <p:tgtEl>
                                          <p:spTgt spid="1048710"/>
                                        </p:tgtEl>
                                      </p:cBhvr>
                                    </p:animEffect>
                                  </p:childTnLst>
                                </p:cTn>
                              </p:par>
                            </p:childTnLst>
                          </p:cTn>
                        </p:par>
                      </p:childTnLst>
                    </p:cTn>
                  </p:par>
                  <p:par>
                    <p:cTn fill="hold" id="54">
                      <p:stCondLst>
                        <p:cond delay="indefinite"/>
                      </p:stCondLst>
                      <p:childTnLst>
                        <p:par>
                          <p:cTn fill="hold" id="55">
                            <p:stCondLst>
                              <p:cond delay="0"/>
                            </p:stCondLst>
                            <p:childTnLst>
                              <p:par>
                                <p:cTn fill="hold" grpId="0" id="56" nodeType="clickEffect" presetClass="entr" presetID="22" presetSubtype="1">
                                  <p:stCondLst>
                                    <p:cond delay="0"/>
                                  </p:stCondLst>
                                  <p:childTnLst>
                                    <p:set>
                                      <p:cBhvr>
                                        <p:cTn dur="1" fill="hold" id="57">
                                          <p:stCondLst>
                                            <p:cond delay="0"/>
                                          </p:stCondLst>
                                        </p:cTn>
                                        <p:tgtEl>
                                          <p:spTgt spid="1048711"/>
                                        </p:tgtEl>
                                        <p:attrNameLst>
                                          <p:attrName>style.visibility</p:attrName>
                                        </p:attrNameLst>
                                      </p:cBhvr>
                                      <p:to>
                                        <p:strVal val="visible"/>
                                      </p:to>
                                    </p:set>
                                    <p:animEffect transition="in" filter="wipe(up)">
                                      <p:cBhvr>
                                        <p:cTn dur="2000" id="58"/>
                                        <p:tgtEl>
                                          <p:spTgt spid="1048711"/>
                                        </p:tgtEl>
                                      </p:cBhvr>
                                    </p:animEffect>
                                  </p:childTnLst>
                                </p:cTn>
                              </p:par>
                            </p:childTnLst>
                          </p:cTn>
                        </p:par>
                      </p:childTnLst>
                    </p:cTn>
                  </p:par>
                  <p:par>
                    <p:cTn fill="hold" id="59">
                      <p:stCondLst>
                        <p:cond delay="indefinite"/>
                      </p:stCondLst>
                      <p:childTnLst>
                        <p:par>
                          <p:cTn fill="hold" id="60">
                            <p:stCondLst>
                              <p:cond delay="0"/>
                            </p:stCondLst>
                            <p:childTnLst>
                              <p:par>
                                <p:cTn fill="hold" grpId="0" id="61" nodeType="clickEffect" presetClass="entr" presetID="22" presetSubtype="8">
                                  <p:stCondLst>
                                    <p:cond delay="0"/>
                                  </p:stCondLst>
                                  <p:childTnLst>
                                    <p:set>
                                      <p:cBhvr>
                                        <p:cTn dur="1" fill="hold" id="62">
                                          <p:stCondLst>
                                            <p:cond delay="0"/>
                                          </p:stCondLst>
                                        </p:cTn>
                                        <p:tgtEl>
                                          <p:spTgt spid="1048712"/>
                                        </p:tgtEl>
                                        <p:attrNameLst>
                                          <p:attrName>style.visibility</p:attrName>
                                        </p:attrNameLst>
                                      </p:cBhvr>
                                      <p:to>
                                        <p:strVal val="visible"/>
                                      </p:to>
                                    </p:set>
                                    <p:animEffect transition="in" filter="wipe(left)">
                                      <p:cBhvr>
                                        <p:cTn dur="2000" id="63"/>
                                        <p:tgtEl>
                                          <p:spTgt spid="1048712"/>
                                        </p:tgtEl>
                                      </p:cBhvr>
                                    </p:animEffect>
                                  </p:childTnLst>
                                </p:cTn>
                              </p:par>
                            </p:childTnLst>
                          </p:cTn>
                        </p:par>
                      </p:childTnLst>
                    </p:cTn>
                  </p:par>
                  <p:par>
                    <p:cTn fill="hold" id="64">
                      <p:stCondLst>
                        <p:cond delay="indefinite"/>
                      </p:stCondLst>
                      <p:childTnLst>
                        <p:par>
                          <p:cTn fill="hold" id="65">
                            <p:stCondLst>
                              <p:cond delay="0"/>
                            </p:stCondLst>
                            <p:childTnLst>
                              <p:par>
                                <p:cTn fill="hold" grpId="0" id="66" nodeType="clickEffect" presetClass="entr" presetID="22" presetSubtype="1">
                                  <p:stCondLst>
                                    <p:cond delay="0"/>
                                  </p:stCondLst>
                                  <p:childTnLst>
                                    <p:set>
                                      <p:cBhvr>
                                        <p:cTn dur="1" fill="hold" id="67">
                                          <p:stCondLst>
                                            <p:cond delay="0"/>
                                          </p:stCondLst>
                                        </p:cTn>
                                        <p:tgtEl>
                                          <p:spTgt spid="1048713"/>
                                        </p:tgtEl>
                                        <p:attrNameLst>
                                          <p:attrName>style.visibility</p:attrName>
                                        </p:attrNameLst>
                                      </p:cBhvr>
                                      <p:to>
                                        <p:strVal val="visible"/>
                                      </p:to>
                                    </p:set>
                                    <p:animEffect transition="in" filter="wipe(up)">
                                      <p:cBhvr>
                                        <p:cTn dur="2000" id="68"/>
                                        <p:tgtEl>
                                          <p:spTgt spid="1048713"/>
                                        </p:tgtEl>
                                      </p:cBhvr>
                                    </p:animEffect>
                                  </p:childTnLst>
                                </p:cTn>
                              </p:par>
                            </p:childTnLst>
                          </p:cTn>
                        </p:par>
                      </p:childTnLst>
                    </p:cTn>
                  </p:par>
                  <p:par>
                    <p:cTn fill="hold" id="69">
                      <p:stCondLst>
                        <p:cond delay="indefinite"/>
                      </p:stCondLst>
                      <p:childTnLst>
                        <p:par>
                          <p:cTn fill="hold" id="70">
                            <p:stCondLst>
                              <p:cond delay="0"/>
                            </p:stCondLst>
                            <p:childTnLst>
                              <p:par>
                                <p:cTn fill="hold" grpId="0" id="71" nodeType="clickEffect" presetClass="entr" presetID="22" presetSubtype="8">
                                  <p:stCondLst>
                                    <p:cond delay="0"/>
                                  </p:stCondLst>
                                  <p:childTnLst>
                                    <p:set>
                                      <p:cBhvr>
                                        <p:cTn dur="1" fill="hold" id="72">
                                          <p:stCondLst>
                                            <p:cond delay="0"/>
                                          </p:stCondLst>
                                        </p:cTn>
                                        <p:tgtEl>
                                          <p:spTgt spid="1048714"/>
                                        </p:tgtEl>
                                        <p:attrNameLst>
                                          <p:attrName>style.visibility</p:attrName>
                                        </p:attrNameLst>
                                      </p:cBhvr>
                                      <p:to>
                                        <p:strVal val="visible"/>
                                      </p:to>
                                    </p:set>
                                    <p:animEffect transition="in" filter="wipe(left)">
                                      <p:cBhvr>
                                        <p:cTn dur="2000" id="73"/>
                                        <p:tgtEl>
                                          <p:spTgt spid="1048714"/>
                                        </p:tgtEl>
                                      </p:cBhvr>
                                    </p:animEffect>
                                  </p:childTnLst>
                                </p:cTn>
                              </p:par>
                            </p:childTnLst>
                          </p:cTn>
                        </p:par>
                      </p:childTnLst>
                    </p:cTn>
                  </p:par>
                  <p:par>
                    <p:cTn fill="hold" id="74">
                      <p:stCondLst>
                        <p:cond delay="indefinite"/>
                      </p:stCondLst>
                      <p:childTnLst>
                        <p:par>
                          <p:cTn fill="hold" id="75">
                            <p:stCondLst>
                              <p:cond delay="0"/>
                            </p:stCondLst>
                            <p:childTnLst>
                              <p:par>
                                <p:cTn fill="hold" grpId="0" id="76" nodeType="clickEffect" presetClass="entr" presetID="22" presetSubtype="1">
                                  <p:stCondLst>
                                    <p:cond delay="0"/>
                                  </p:stCondLst>
                                  <p:childTnLst>
                                    <p:set>
                                      <p:cBhvr>
                                        <p:cTn dur="1" fill="hold" id="77">
                                          <p:stCondLst>
                                            <p:cond delay="0"/>
                                          </p:stCondLst>
                                        </p:cTn>
                                        <p:tgtEl>
                                          <p:spTgt spid="1048715"/>
                                        </p:tgtEl>
                                        <p:attrNameLst>
                                          <p:attrName>style.visibility</p:attrName>
                                        </p:attrNameLst>
                                      </p:cBhvr>
                                      <p:to>
                                        <p:strVal val="visible"/>
                                      </p:to>
                                    </p:set>
                                    <p:animEffect transition="in" filter="wipe(up)">
                                      <p:cBhvr>
                                        <p:cTn dur="2000" id="78"/>
                                        <p:tgtEl>
                                          <p:spTgt spid="1048715"/>
                                        </p:tgtEl>
                                      </p:cBhvr>
                                    </p:animEffect>
                                  </p:childTnLst>
                                </p:cTn>
                              </p:par>
                            </p:childTnLst>
                          </p:cTn>
                        </p:par>
                      </p:childTnLst>
                    </p:cTn>
                  </p:par>
                  <p:par>
                    <p:cTn fill="hold" id="79">
                      <p:stCondLst>
                        <p:cond delay="indefinite"/>
                      </p:stCondLst>
                      <p:childTnLst>
                        <p:par>
                          <p:cTn fill="hold" id="80">
                            <p:stCondLst>
                              <p:cond delay="0"/>
                            </p:stCondLst>
                            <p:childTnLst>
                              <p:par>
                                <p:cTn fill="hold" grpId="0" id="81" nodeType="clickEffect" presetClass="entr" presetID="22" presetSubtype="8">
                                  <p:stCondLst>
                                    <p:cond delay="0"/>
                                  </p:stCondLst>
                                  <p:childTnLst>
                                    <p:set>
                                      <p:cBhvr>
                                        <p:cTn dur="1" fill="hold" id="82">
                                          <p:stCondLst>
                                            <p:cond delay="0"/>
                                          </p:stCondLst>
                                        </p:cTn>
                                        <p:tgtEl>
                                          <p:spTgt spid="1048716"/>
                                        </p:tgtEl>
                                        <p:attrNameLst>
                                          <p:attrName>style.visibility</p:attrName>
                                        </p:attrNameLst>
                                      </p:cBhvr>
                                      <p:to>
                                        <p:strVal val="visible"/>
                                      </p:to>
                                    </p:set>
                                    <p:animEffect transition="in" filter="wipe(left)">
                                      <p:cBhvr>
                                        <p:cTn dur="2000" id="83"/>
                                        <p:tgtEl>
                                          <p:spTgt spid="1048716"/>
                                        </p:tgtEl>
                                      </p:cBhvr>
                                    </p:animEffect>
                                  </p:childTnLst>
                                </p:cTn>
                              </p:par>
                            </p:childTnLst>
                          </p:cTn>
                        </p:par>
                      </p:childTnLst>
                    </p:cTn>
                  </p:par>
                  <p:par>
                    <p:cTn fill="hold" id="84">
                      <p:stCondLst>
                        <p:cond delay="indefinite"/>
                      </p:stCondLst>
                      <p:childTnLst>
                        <p:par>
                          <p:cTn fill="hold" id="85">
                            <p:stCondLst>
                              <p:cond delay="0"/>
                            </p:stCondLst>
                            <p:childTnLst>
                              <p:par>
                                <p:cTn fill="hold" grpId="0" id="86" nodeType="clickEffect" presetClass="entr" presetID="22" presetSubtype="1">
                                  <p:stCondLst>
                                    <p:cond delay="0"/>
                                  </p:stCondLst>
                                  <p:childTnLst>
                                    <p:set>
                                      <p:cBhvr>
                                        <p:cTn dur="1" fill="hold" id="87">
                                          <p:stCondLst>
                                            <p:cond delay="0"/>
                                          </p:stCondLst>
                                        </p:cTn>
                                        <p:tgtEl>
                                          <p:spTgt spid="1048717"/>
                                        </p:tgtEl>
                                        <p:attrNameLst>
                                          <p:attrName>style.visibility</p:attrName>
                                        </p:attrNameLst>
                                      </p:cBhvr>
                                      <p:to>
                                        <p:strVal val="visible"/>
                                      </p:to>
                                    </p:set>
                                    <p:animEffect transition="in" filter="wipe(up)">
                                      <p:cBhvr>
                                        <p:cTn dur="2000" id="88"/>
                                        <p:tgtEl>
                                          <p:spTgt spid="1048717"/>
                                        </p:tgtEl>
                                      </p:cBhvr>
                                    </p:animEffect>
                                  </p:childTnLst>
                                </p:cTn>
                              </p:par>
                            </p:childTnLst>
                          </p:cTn>
                        </p:par>
                      </p:childTnLst>
                    </p:cTn>
                  </p:par>
                  <p:par>
                    <p:cTn fill="hold" id="89">
                      <p:stCondLst>
                        <p:cond delay="indefinite"/>
                      </p:stCondLst>
                      <p:childTnLst>
                        <p:par>
                          <p:cTn fill="hold" id="90">
                            <p:stCondLst>
                              <p:cond delay="0"/>
                            </p:stCondLst>
                            <p:childTnLst>
                              <p:par>
                                <p:cTn fill="hold" grpId="0" id="91" nodeType="clickEffect" presetClass="entr" presetID="22" presetSubtype="8">
                                  <p:stCondLst>
                                    <p:cond delay="0"/>
                                  </p:stCondLst>
                                  <p:childTnLst>
                                    <p:set>
                                      <p:cBhvr>
                                        <p:cTn dur="1" fill="hold" id="92">
                                          <p:stCondLst>
                                            <p:cond delay="0"/>
                                          </p:stCondLst>
                                        </p:cTn>
                                        <p:tgtEl>
                                          <p:spTgt spid="1048718"/>
                                        </p:tgtEl>
                                        <p:attrNameLst>
                                          <p:attrName>style.visibility</p:attrName>
                                        </p:attrNameLst>
                                      </p:cBhvr>
                                      <p:to>
                                        <p:strVal val="visible"/>
                                      </p:to>
                                    </p:set>
                                    <p:animEffect transition="in" filter="wipe(left)">
                                      <p:cBhvr>
                                        <p:cTn dur="2000" id="93"/>
                                        <p:tgtEl>
                                          <p:spTgt spid="1048718"/>
                                        </p:tgtEl>
                                      </p:cBhvr>
                                    </p:animEffect>
                                  </p:childTnLst>
                                </p:cTn>
                              </p:par>
                            </p:childTnLst>
                          </p:cTn>
                        </p:par>
                      </p:childTnLst>
                    </p:cTn>
                  </p:par>
                  <p:par>
                    <p:cTn fill="hold" id="94">
                      <p:stCondLst>
                        <p:cond delay="indefinite"/>
                      </p:stCondLst>
                      <p:childTnLst>
                        <p:par>
                          <p:cTn fill="hold" id="95">
                            <p:stCondLst>
                              <p:cond delay="0"/>
                            </p:stCondLst>
                            <p:childTnLst>
                              <p:par>
                                <p:cTn fill="hold" grpId="0" id="96" nodeType="clickEffect" presetClass="entr" presetID="22" presetSubtype="1">
                                  <p:stCondLst>
                                    <p:cond delay="0"/>
                                  </p:stCondLst>
                                  <p:childTnLst>
                                    <p:set>
                                      <p:cBhvr>
                                        <p:cTn dur="1" fill="hold" id="97">
                                          <p:stCondLst>
                                            <p:cond delay="0"/>
                                          </p:stCondLst>
                                        </p:cTn>
                                        <p:tgtEl>
                                          <p:spTgt spid="1048719"/>
                                        </p:tgtEl>
                                        <p:attrNameLst>
                                          <p:attrName>style.visibility</p:attrName>
                                        </p:attrNameLst>
                                      </p:cBhvr>
                                      <p:to>
                                        <p:strVal val="visible"/>
                                      </p:to>
                                    </p:set>
                                    <p:animEffect transition="in" filter="wipe(up)">
                                      <p:cBhvr>
                                        <p:cTn dur="2000" id="98"/>
                                        <p:tgtEl>
                                          <p:spTgt spid="1048719"/>
                                        </p:tgtEl>
                                      </p:cBhvr>
                                    </p:animEffect>
                                  </p:childTnLst>
                                </p:cTn>
                              </p:par>
                            </p:childTnLst>
                          </p:cTn>
                        </p:par>
                      </p:childTnLst>
                    </p:cTn>
                  </p:par>
                  <p:par>
                    <p:cTn fill="hold" id="99">
                      <p:stCondLst>
                        <p:cond delay="indefinite"/>
                      </p:stCondLst>
                      <p:childTnLst>
                        <p:par>
                          <p:cTn fill="hold" id="100">
                            <p:stCondLst>
                              <p:cond delay="0"/>
                            </p:stCondLst>
                            <p:childTnLst>
                              <p:par>
                                <p:cTn fill="hold" grpId="0" id="101" nodeType="clickEffect" presetClass="entr" presetID="22" presetSubtype="8">
                                  <p:stCondLst>
                                    <p:cond delay="0"/>
                                  </p:stCondLst>
                                  <p:childTnLst>
                                    <p:set>
                                      <p:cBhvr>
                                        <p:cTn dur="1" fill="hold" id="102">
                                          <p:stCondLst>
                                            <p:cond delay="0"/>
                                          </p:stCondLst>
                                        </p:cTn>
                                        <p:tgtEl>
                                          <p:spTgt spid="1048720"/>
                                        </p:tgtEl>
                                        <p:attrNameLst>
                                          <p:attrName>style.visibility</p:attrName>
                                        </p:attrNameLst>
                                      </p:cBhvr>
                                      <p:to>
                                        <p:strVal val="visible"/>
                                      </p:to>
                                    </p:set>
                                    <p:animEffect transition="in" filter="wipe(left)">
                                      <p:cBhvr>
                                        <p:cTn dur="2000" id="103"/>
                                        <p:tgtEl>
                                          <p:spTgt spid="1048720"/>
                                        </p:tgtEl>
                                      </p:cBhvr>
                                    </p:animEffect>
                                  </p:childTnLst>
                                </p:cTn>
                              </p:par>
                            </p:childTnLst>
                          </p:cTn>
                        </p:par>
                      </p:childTnLst>
                    </p:cTn>
                  </p:par>
                  <p:par>
                    <p:cTn fill="hold" id="104">
                      <p:stCondLst>
                        <p:cond delay="indefinite"/>
                      </p:stCondLst>
                      <p:childTnLst>
                        <p:par>
                          <p:cTn fill="hold" id="105">
                            <p:stCondLst>
                              <p:cond delay="0"/>
                            </p:stCondLst>
                            <p:childTnLst>
                              <p:par>
                                <p:cTn fill="hold" grpId="0" id="106" nodeType="clickEffect" presetClass="entr" presetID="22" presetSubtype="1">
                                  <p:stCondLst>
                                    <p:cond delay="0"/>
                                  </p:stCondLst>
                                  <p:childTnLst>
                                    <p:set>
                                      <p:cBhvr>
                                        <p:cTn dur="1" fill="hold" id="107">
                                          <p:stCondLst>
                                            <p:cond delay="0"/>
                                          </p:stCondLst>
                                        </p:cTn>
                                        <p:tgtEl>
                                          <p:spTgt spid="1048721"/>
                                        </p:tgtEl>
                                        <p:attrNameLst>
                                          <p:attrName>style.visibility</p:attrName>
                                        </p:attrNameLst>
                                      </p:cBhvr>
                                      <p:to>
                                        <p:strVal val="visible"/>
                                      </p:to>
                                    </p:set>
                                    <p:animEffect transition="in" filter="wipe(up)">
                                      <p:cBhvr>
                                        <p:cTn dur="2000" id="108"/>
                                        <p:tgtEl>
                                          <p:spTgt spid="10487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01" grpId="0" animBg="1"/>
      <p:bldP spid="1048702" grpId="0" animBg="1"/>
      <p:bldP spid="1048703" grpId="0" animBg="1"/>
      <p:bldP spid="1048704" grpId="0" animBg="1"/>
      <p:bldP spid="1048705" grpId="0" animBg="1"/>
      <p:bldP spid="1048706" grpId="0" animBg="1"/>
      <p:bldP spid="1048707" grpId="0" animBg="1"/>
      <p:bldP spid="1048708" grpId="0" animBg="1"/>
      <p:bldP spid="1048709" grpId="0" animBg="1"/>
      <p:bldP spid="1048710" grpId="0" animBg="1"/>
      <p:bldP spid="1048711" grpId="0" animBg="1"/>
      <p:bldP spid="1048712" grpId="0" animBg="1"/>
      <p:bldP spid="1048713" grpId="0" animBg="1"/>
      <p:bldP spid="1048714" grpId="0" animBg="1"/>
      <p:bldP spid="1048715" grpId="0" animBg="1"/>
      <p:bldP spid="1048716" grpId="0" animBg="1"/>
      <p:bldP spid="1048717" grpId="0" animBg="1"/>
      <p:bldP spid="1048718" grpId="0" animBg="1"/>
      <p:bldP spid="1048719" grpId="0" animBg="1"/>
      <p:bldP spid="1048720" grpId="0" animBg="1"/>
      <p:bldP spid="10487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17" name=""/>
        <p:cNvGrpSpPr/>
        <p:nvPr/>
      </p:nvGrpSpPr>
      <p:grpSpPr>
        <a:xfrm>
          <a:off x="0" y="0"/>
          <a:ext cx="0" cy="0"/>
          <a:chOff x="0" y="0"/>
          <a:chExt cx="0" cy="0"/>
        </a:xfrm>
      </p:grpSpPr>
      <p:sp>
        <p:nvSpPr>
          <p:cNvPr id="1048619" name="Text Placeholder 1"/>
          <p:cNvSpPr>
            <a:spLocks noGrp="1"/>
          </p:cNvSpPr>
          <p:nvPr>
            <p:ph type="body" sz="quarter" idx="10"/>
          </p:nvPr>
        </p:nvSpPr>
        <p:spPr/>
        <p:txBody>
          <a:bodyPr/>
          <a:p>
            <a:r>
              <a:rPr altLang="ko-KR" dirty="0" sz="2400" lang="id-ID">
                <a:solidFill>
                  <a:schemeClr val="tx2">
                    <a:lumMod val="75000"/>
                  </a:schemeClr>
                </a:solidFill>
                <a:latin typeface="Arial Black" pitchFamily="34" charset="0"/>
              </a:rPr>
              <a:t>7 KOMPONEN PROGRAM GERAMM</a:t>
            </a:r>
            <a:endParaRPr altLang="en-US" dirty="0" sz="2400" lang="ko-KR">
              <a:solidFill>
                <a:schemeClr val="tx2">
                  <a:lumMod val="75000"/>
                </a:schemeClr>
              </a:solidFill>
              <a:latin typeface="Arial Black" pitchFamily="34" charset="0"/>
            </a:endParaRPr>
          </a:p>
        </p:txBody>
      </p:sp>
      <p:sp>
        <p:nvSpPr>
          <p:cNvPr id="1048620" name="Text Placeholder 21"/>
          <p:cNvSpPr>
            <a:spLocks noGrp="1"/>
          </p:cNvSpPr>
          <p:nvPr>
            <p:ph type="body" sz="quarter" idx="11"/>
          </p:nvPr>
        </p:nvSpPr>
        <p:spPr/>
        <p:txBody>
          <a:bodyPr>
            <a:normAutofit lnSpcReduction="10000"/>
          </a:bodyPr>
          <a:p>
            <a:r>
              <a:rPr dirty="0" i="1" lang="id-ID">
                <a:latin typeface="Agency FB" pitchFamily="34" charset="0"/>
              </a:rPr>
              <a:t>Bidang Pendidikan Madrasah Kanwil Kementerian Agama Prov. Jawa Timur</a:t>
            </a:r>
            <a:endParaRPr dirty="0" i="1" lang="en-US">
              <a:latin typeface="Agency FB" pitchFamily="34" charset="0"/>
            </a:endParaRPr>
          </a:p>
        </p:txBody>
      </p:sp>
      <p:sp>
        <p:nvSpPr>
          <p:cNvPr id="1048621" name="TextBox 5"/>
          <p:cNvSpPr txBox="1"/>
          <p:nvPr/>
        </p:nvSpPr>
        <p:spPr>
          <a:xfrm>
            <a:off x="2417126" y="1457918"/>
            <a:ext cx="397866" cy="553998"/>
          </a:xfrm>
          <a:prstGeom prst="rect"/>
          <a:noFill/>
        </p:spPr>
        <p:txBody>
          <a:bodyPr anchor="ctr" rtlCol="0" wrap="none">
            <a:spAutoFit/>
          </a:bodyPr>
          <a:lstStyle>
            <a:defPPr>
              <a:defRPr lang="ko-KR"/>
            </a:defPPr>
            <a:lvl1pPr algn="l" defTabSz="914400" eaLnBrk="1" hangingPunct="1" latinLnBrk="1" marL="0" rtl="0">
              <a:defRPr sz="1800" kern="1200">
                <a:solidFill>
                  <a:schemeClr val="tx1"/>
                </a:solidFill>
                <a:latin typeface="+mn-lt"/>
                <a:ea typeface="+mn-ea"/>
                <a:cs typeface="+mn-cs"/>
              </a:defRPr>
            </a:lvl1pPr>
            <a:lvl2pPr algn="l" defTabSz="914400" eaLnBrk="1" hangingPunct="1" latinLnBrk="1" marL="457200" rtl="0">
              <a:defRPr sz="1800" kern="1200">
                <a:solidFill>
                  <a:schemeClr val="tx1"/>
                </a:solidFill>
                <a:latin typeface="+mn-lt"/>
                <a:ea typeface="+mn-ea"/>
                <a:cs typeface="+mn-cs"/>
              </a:defRPr>
            </a:lvl2pPr>
            <a:lvl3pPr algn="l" defTabSz="914400" eaLnBrk="1" hangingPunct="1" latinLnBrk="1" marL="914400" rtl="0">
              <a:defRPr sz="1800" kern="1200">
                <a:solidFill>
                  <a:schemeClr val="tx1"/>
                </a:solidFill>
                <a:latin typeface="+mn-lt"/>
                <a:ea typeface="+mn-ea"/>
                <a:cs typeface="+mn-cs"/>
              </a:defRPr>
            </a:lvl3pPr>
            <a:lvl4pPr algn="l" defTabSz="914400" eaLnBrk="1" hangingPunct="1" latinLnBrk="1" marL="1371600" rtl="0">
              <a:defRPr sz="1800" kern="1200">
                <a:solidFill>
                  <a:schemeClr val="tx1"/>
                </a:solidFill>
                <a:latin typeface="+mn-lt"/>
                <a:ea typeface="+mn-ea"/>
                <a:cs typeface="+mn-cs"/>
              </a:defRPr>
            </a:lvl4pPr>
            <a:lvl5pPr algn="l" defTabSz="914400" eaLnBrk="1" hangingPunct="1" latinLnBrk="1" marL="1828800" rtl="0">
              <a:defRPr sz="1800" kern="1200">
                <a:solidFill>
                  <a:schemeClr val="tx1"/>
                </a:solidFill>
                <a:latin typeface="+mn-lt"/>
                <a:ea typeface="+mn-ea"/>
                <a:cs typeface="+mn-cs"/>
              </a:defRPr>
            </a:lvl5pPr>
            <a:lvl6pPr algn="l" defTabSz="914400" eaLnBrk="1" hangingPunct="1" latinLnBrk="1" marL="2286000" rtl="0">
              <a:defRPr sz="1800" kern="1200">
                <a:solidFill>
                  <a:schemeClr val="tx1"/>
                </a:solidFill>
                <a:latin typeface="+mn-lt"/>
                <a:ea typeface="+mn-ea"/>
                <a:cs typeface="+mn-cs"/>
              </a:defRPr>
            </a:lvl6pPr>
            <a:lvl7pPr algn="l" defTabSz="914400" eaLnBrk="1" hangingPunct="1" latinLnBrk="1" marL="2743200" rtl="0">
              <a:defRPr sz="1800" kern="1200">
                <a:solidFill>
                  <a:schemeClr val="tx1"/>
                </a:solidFill>
                <a:latin typeface="+mn-lt"/>
                <a:ea typeface="+mn-ea"/>
                <a:cs typeface="+mn-cs"/>
              </a:defRPr>
            </a:lvl7pPr>
            <a:lvl8pPr algn="l" defTabSz="914400" eaLnBrk="1" hangingPunct="1" latinLnBrk="1" marL="3200400" rtl="0">
              <a:defRPr sz="1800" kern="1200">
                <a:solidFill>
                  <a:schemeClr val="tx1"/>
                </a:solidFill>
                <a:latin typeface="+mn-lt"/>
                <a:ea typeface="+mn-ea"/>
                <a:cs typeface="+mn-cs"/>
              </a:defRPr>
            </a:lvl8pPr>
            <a:lvl9pPr algn="l" defTabSz="914400" eaLnBrk="1" hangingPunct="1" latinLnBrk="1" marL="3657600" rtl="0">
              <a:defRPr sz="1800" kern="1200">
                <a:solidFill>
                  <a:schemeClr val="tx1"/>
                </a:solidFill>
                <a:latin typeface="+mn-lt"/>
                <a:ea typeface="+mn-ea"/>
                <a:cs typeface="+mn-cs"/>
              </a:defRPr>
            </a:lvl9pPr>
          </a:lstStyle>
          <a:p>
            <a:r>
              <a:rPr altLang="ko-KR" b="1" dirty="0" sz="3000" lang="en-US">
                <a:solidFill>
                  <a:schemeClr val="bg1">
                    <a:lumMod val="85000"/>
                  </a:schemeClr>
                </a:solidFill>
                <a:cs typeface="Arial" pitchFamily="34" charset="0"/>
              </a:rPr>
              <a:t>1</a:t>
            </a:r>
            <a:endParaRPr altLang="en-US" b="1" dirty="0" sz="3000" lang="ko-KR">
              <a:solidFill>
                <a:schemeClr val="bg1">
                  <a:lumMod val="85000"/>
                </a:schemeClr>
              </a:solidFill>
              <a:cs typeface="Arial" pitchFamily="34" charset="0"/>
            </a:endParaRPr>
          </a:p>
        </p:txBody>
      </p:sp>
      <p:grpSp>
        <p:nvGrpSpPr>
          <p:cNvPr id="118" name="Group 5"/>
          <p:cNvGrpSpPr/>
          <p:nvPr/>
        </p:nvGrpSpPr>
        <p:grpSpPr>
          <a:xfrm>
            <a:off x="2758082" y="1464851"/>
            <a:ext cx="2412752" cy="453488"/>
            <a:chOff x="1062658" y="4071146"/>
            <a:chExt cx="1734701" cy="388708"/>
          </a:xfrm>
        </p:grpSpPr>
        <p:sp>
          <p:nvSpPr>
            <p:cNvPr id="1048622" name="TextBox 6"/>
            <p:cNvSpPr txBox="1"/>
            <p:nvPr/>
          </p:nvSpPr>
          <p:spPr>
            <a:xfrm>
              <a:off x="1069166" y="4071146"/>
              <a:ext cx="1728193" cy="263811"/>
            </a:xfrm>
            <a:prstGeom prst="rect"/>
            <a:noFill/>
          </p:spPr>
          <p:txBody>
            <a:bodyPr anchor="ctr" rtlCol="0" wrap="square">
              <a:spAutoFit/>
            </a:bodyPr>
            <a:p>
              <a:r>
                <a:rPr altLang="ko-KR" b="1" dirty="0" sz="1400" lang="id-ID">
                  <a:solidFill>
                    <a:schemeClr val="tx1">
                      <a:lumMod val="75000"/>
                      <a:lumOff val="25000"/>
                    </a:schemeClr>
                  </a:solidFill>
                  <a:cs typeface="Arial" pitchFamily="34" charset="0"/>
                </a:rPr>
                <a:t>GELEM</a:t>
              </a:r>
            </a:p>
          </p:txBody>
        </p:sp>
        <p:sp>
          <p:nvSpPr>
            <p:cNvPr id="1048623" name="TextBox 7"/>
            <p:cNvSpPr txBox="1"/>
            <p:nvPr/>
          </p:nvSpPr>
          <p:spPr>
            <a:xfrm>
              <a:off x="1062658" y="4222423"/>
              <a:ext cx="1728192" cy="237431"/>
            </a:xfrm>
            <a:prstGeom prst="rect"/>
            <a:noFill/>
          </p:spPr>
          <p:txBody>
            <a:bodyPr anchor="ctr" rtlCol="0" wrap="square">
              <a:spAutoFit/>
            </a:bodyPr>
            <a:p>
              <a:r>
                <a:rPr altLang="ko-KR" dirty="0" sz="1200" lang="id-ID">
                  <a:solidFill>
                    <a:schemeClr val="tx1">
                      <a:lumMod val="75000"/>
                      <a:lumOff val="25000"/>
                    </a:schemeClr>
                  </a:solidFill>
                  <a:cs typeface="Arial" pitchFamily="34" charset="0"/>
                </a:rPr>
                <a:t>Gerakan Literasi Madrasah</a:t>
              </a:r>
              <a:endParaRPr altLang="ko-KR" dirty="0" sz="1200" lang="en-US">
                <a:solidFill>
                  <a:schemeClr val="tx1">
                    <a:lumMod val="75000"/>
                    <a:lumOff val="25000"/>
                  </a:schemeClr>
                </a:solidFill>
                <a:cs typeface="Arial" pitchFamily="34" charset="0"/>
              </a:endParaRPr>
            </a:p>
          </p:txBody>
        </p:sp>
      </p:grpSp>
      <p:sp>
        <p:nvSpPr>
          <p:cNvPr id="1048624" name="TextBox 5"/>
          <p:cNvSpPr txBox="1"/>
          <p:nvPr/>
        </p:nvSpPr>
        <p:spPr>
          <a:xfrm>
            <a:off x="5644506" y="1471988"/>
            <a:ext cx="397866" cy="553998"/>
          </a:xfrm>
          <a:prstGeom prst="rect"/>
          <a:noFill/>
        </p:spPr>
        <p:txBody>
          <a:bodyPr anchor="ctr" rtlCol="0" wrap="none">
            <a:spAutoFit/>
          </a:bodyPr>
          <a:lstStyle>
            <a:defPPr>
              <a:defRPr lang="ko-KR"/>
            </a:defPPr>
            <a:lvl1pPr algn="l" defTabSz="914400" eaLnBrk="1" hangingPunct="1" latinLnBrk="1" marL="0" rtl="0">
              <a:defRPr sz="1800" kern="1200">
                <a:solidFill>
                  <a:schemeClr val="tx1"/>
                </a:solidFill>
                <a:latin typeface="+mn-lt"/>
                <a:ea typeface="+mn-ea"/>
                <a:cs typeface="+mn-cs"/>
              </a:defRPr>
            </a:lvl1pPr>
            <a:lvl2pPr algn="l" defTabSz="914400" eaLnBrk="1" hangingPunct="1" latinLnBrk="1" marL="457200" rtl="0">
              <a:defRPr sz="1800" kern="1200">
                <a:solidFill>
                  <a:schemeClr val="tx1"/>
                </a:solidFill>
                <a:latin typeface="+mn-lt"/>
                <a:ea typeface="+mn-ea"/>
                <a:cs typeface="+mn-cs"/>
              </a:defRPr>
            </a:lvl2pPr>
            <a:lvl3pPr algn="l" defTabSz="914400" eaLnBrk="1" hangingPunct="1" latinLnBrk="1" marL="914400" rtl="0">
              <a:defRPr sz="1800" kern="1200">
                <a:solidFill>
                  <a:schemeClr val="tx1"/>
                </a:solidFill>
                <a:latin typeface="+mn-lt"/>
                <a:ea typeface="+mn-ea"/>
                <a:cs typeface="+mn-cs"/>
              </a:defRPr>
            </a:lvl3pPr>
            <a:lvl4pPr algn="l" defTabSz="914400" eaLnBrk="1" hangingPunct="1" latinLnBrk="1" marL="1371600" rtl="0">
              <a:defRPr sz="1800" kern="1200">
                <a:solidFill>
                  <a:schemeClr val="tx1"/>
                </a:solidFill>
                <a:latin typeface="+mn-lt"/>
                <a:ea typeface="+mn-ea"/>
                <a:cs typeface="+mn-cs"/>
              </a:defRPr>
            </a:lvl4pPr>
            <a:lvl5pPr algn="l" defTabSz="914400" eaLnBrk="1" hangingPunct="1" latinLnBrk="1" marL="1828800" rtl="0">
              <a:defRPr sz="1800" kern="1200">
                <a:solidFill>
                  <a:schemeClr val="tx1"/>
                </a:solidFill>
                <a:latin typeface="+mn-lt"/>
                <a:ea typeface="+mn-ea"/>
                <a:cs typeface="+mn-cs"/>
              </a:defRPr>
            </a:lvl5pPr>
            <a:lvl6pPr algn="l" defTabSz="914400" eaLnBrk="1" hangingPunct="1" latinLnBrk="1" marL="2286000" rtl="0">
              <a:defRPr sz="1800" kern="1200">
                <a:solidFill>
                  <a:schemeClr val="tx1"/>
                </a:solidFill>
                <a:latin typeface="+mn-lt"/>
                <a:ea typeface="+mn-ea"/>
                <a:cs typeface="+mn-cs"/>
              </a:defRPr>
            </a:lvl6pPr>
            <a:lvl7pPr algn="l" defTabSz="914400" eaLnBrk="1" hangingPunct="1" latinLnBrk="1" marL="2743200" rtl="0">
              <a:defRPr sz="1800" kern="1200">
                <a:solidFill>
                  <a:schemeClr val="tx1"/>
                </a:solidFill>
                <a:latin typeface="+mn-lt"/>
                <a:ea typeface="+mn-ea"/>
                <a:cs typeface="+mn-cs"/>
              </a:defRPr>
            </a:lvl7pPr>
            <a:lvl8pPr algn="l" defTabSz="914400" eaLnBrk="1" hangingPunct="1" latinLnBrk="1" marL="3200400" rtl="0">
              <a:defRPr sz="1800" kern="1200">
                <a:solidFill>
                  <a:schemeClr val="tx1"/>
                </a:solidFill>
                <a:latin typeface="+mn-lt"/>
                <a:ea typeface="+mn-ea"/>
                <a:cs typeface="+mn-cs"/>
              </a:defRPr>
            </a:lvl8pPr>
            <a:lvl9pPr algn="l" defTabSz="914400" eaLnBrk="1" hangingPunct="1" latinLnBrk="1" marL="3657600" rtl="0">
              <a:defRPr sz="1800" kern="1200">
                <a:solidFill>
                  <a:schemeClr val="tx1"/>
                </a:solidFill>
                <a:latin typeface="+mn-lt"/>
                <a:ea typeface="+mn-ea"/>
                <a:cs typeface="+mn-cs"/>
              </a:defRPr>
            </a:lvl9pPr>
          </a:lstStyle>
          <a:p>
            <a:r>
              <a:rPr altLang="ko-KR" b="1" dirty="0" sz="3000" lang="en-US">
                <a:solidFill>
                  <a:schemeClr val="bg1">
                    <a:lumMod val="85000"/>
                  </a:schemeClr>
                </a:solidFill>
                <a:cs typeface="Arial" pitchFamily="34" charset="0"/>
              </a:rPr>
              <a:t>2</a:t>
            </a:r>
            <a:endParaRPr altLang="en-US" b="1" dirty="0" sz="3000" lang="ko-KR">
              <a:solidFill>
                <a:schemeClr val="bg1">
                  <a:lumMod val="85000"/>
                </a:schemeClr>
              </a:solidFill>
              <a:cs typeface="Arial" pitchFamily="34" charset="0"/>
            </a:endParaRPr>
          </a:p>
        </p:txBody>
      </p:sp>
      <p:grpSp>
        <p:nvGrpSpPr>
          <p:cNvPr id="119" name="Group 9"/>
          <p:cNvGrpSpPr/>
          <p:nvPr/>
        </p:nvGrpSpPr>
        <p:grpSpPr>
          <a:xfrm>
            <a:off x="6035630" y="1496988"/>
            <a:ext cx="2770773" cy="459532"/>
            <a:chOff x="1062658" y="3811949"/>
            <a:chExt cx="1732590" cy="383053"/>
          </a:xfrm>
        </p:grpSpPr>
        <p:sp>
          <p:nvSpPr>
            <p:cNvPr id="1048625" name="TextBox 10"/>
            <p:cNvSpPr txBox="1"/>
            <p:nvPr/>
          </p:nvSpPr>
          <p:spPr>
            <a:xfrm>
              <a:off x="1067056" y="3811949"/>
              <a:ext cx="1728192" cy="256554"/>
            </a:xfrm>
            <a:prstGeom prst="rect"/>
            <a:noFill/>
          </p:spPr>
          <p:txBody>
            <a:bodyPr anchor="ctr" rtlCol="0" wrap="square">
              <a:spAutoFit/>
            </a:bodyPr>
            <a:p>
              <a:r>
                <a:rPr altLang="ko-KR" b="1" dirty="0" sz="1400" lang="id-ID">
                  <a:solidFill>
                    <a:schemeClr val="tx1">
                      <a:lumMod val="75000"/>
                      <a:lumOff val="25000"/>
                    </a:schemeClr>
                  </a:solidFill>
                  <a:cs typeface="Arial" pitchFamily="34" charset="0"/>
                </a:rPr>
                <a:t>GEMES</a:t>
              </a:r>
              <a:endParaRPr altLang="en-US" b="1" dirty="0" sz="1400" lang="ko-KR">
                <a:solidFill>
                  <a:schemeClr val="tx1">
                    <a:lumMod val="75000"/>
                    <a:lumOff val="25000"/>
                  </a:schemeClr>
                </a:solidFill>
                <a:cs typeface="Arial" pitchFamily="34" charset="0"/>
              </a:endParaRPr>
            </a:p>
          </p:txBody>
        </p:sp>
        <p:sp>
          <p:nvSpPr>
            <p:cNvPr id="1048626" name="TextBox 11"/>
            <p:cNvSpPr txBox="1"/>
            <p:nvPr/>
          </p:nvSpPr>
          <p:spPr>
            <a:xfrm>
              <a:off x="1062658" y="3964103"/>
              <a:ext cx="1728192" cy="230899"/>
            </a:xfrm>
            <a:prstGeom prst="rect"/>
            <a:noFill/>
          </p:spPr>
          <p:txBody>
            <a:bodyPr anchor="ctr" rtlCol="0" wrap="square">
              <a:spAutoFit/>
            </a:bodyPr>
            <a:p>
              <a:r>
                <a:rPr altLang="ko-KR" dirty="0" sz="1200" lang="id-ID">
                  <a:solidFill>
                    <a:schemeClr val="tx1">
                      <a:lumMod val="75000"/>
                      <a:lumOff val="25000"/>
                    </a:schemeClr>
                  </a:solidFill>
                  <a:cs typeface="Arial" pitchFamily="34" charset="0"/>
                </a:rPr>
                <a:t>Gerakan Madrasah Sehat</a:t>
              </a:r>
              <a:endParaRPr altLang="ko-KR" dirty="0" sz="1200" lang="en-US">
                <a:solidFill>
                  <a:schemeClr val="tx1">
                    <a:lumMod val="75000"/>
                    <a:lumOff val="25000"/>
                  </a:schemeClr>
                </a:solidFill>
                <a:cs typeface="Arial" pitchFamily="34" charset="0"/>
              </a:endParaRPr>
            </a:p>
          </p:txBody>
        </p:sp>
      </p:grpSp>
      <p:sp>
        <p:nvSpPr>
          <p:cNvPr id="1048627" name="TextBox 5"/>
          <p:cNvSpPr txBox="1"/>
          <p:nvPr/>
        </p:nvSpPr>
        <p:spPr>
          <a:xfrm>
            <a:off x="2396024" y="2239198"/>
            <a:ext cx="397866" cy="553998"/>
          </a:xfrm>
          <a:prstGeom prst="rect"/>
          <a:noFill/>
        </p:spPr>
        <p:txBody>
          <a:bodyPr anchor="ctr" rtlCol="0" wrap="none">
            <a:spAutoFit/>
          </a:bodyPr>
          <a:lstStyle>
            <a:defPPr>
              <a:defRPr lang="ko-KR"/>
            </a:defPPr>
            <a:lvl1pPr algn="l" defTabSz="914400" eaLnBrk="1" hangingPunct="1" latinLnBrk="1" marL="0" rtl="0">
              <a:defRPr sz="1800" kern="1200">
                <a:solidFill>
                  <a:schemeClr val="tx1"/>
                </a:solidFill>
                <a:latin typeface="+mn-lt"/>
                <a:ea typeface="+mn-ea"/>
                <a:cs typeface="+mn-cs"/>
              </a:defRPr>
            </a:lvl1pPr>
            <a:lvl2pPr algn="l" defTabSz="914400" eaLnBrk="1" hangingPunct="1" latinLnBrk="1" marL="457200" rtl="0">
              <a:defRPr sz="1800" kern="1200">
                <a:solidFill>
                  <a:schemeClr val="tx1"/>
                </a:solidFill>
                <a:latin typeface="+mn-lt"/>
                <a:ea typeface="+mn-ea"/>
                <a:cs typeface="+mn-cs"/>
              </a:defRPr>
            </a:lvl2pPr>
            <a:lvl3pPr algn="l" defTabSz="914400" eaLnBrk="1" hangingPunct="1" latinLnBrk="1" marL="914400" rtl="0">
              <a:defRPr sz="1800" kern="1200">
                <a:solidFill>
                  <a:schemeClr val="tx1"/>
                </a:solidFill>
                <a:latin typeface="+mn-lt"/>
                <a:ea typeface="+mn-ea"/>
                <a:cs typeface="+mn-cs"/>
              </a:defRPr>
            </a:lvl3pPr>
            <a:lvl4pPr algn="l" defTabSz="914400" eaLnBrk="1" hangingPunct="1" latinLnBrk="1" marL="1371600" rtl="0">
              <a:defRPr sz="1800" kern="1200">
                <a:solidFill>
                  <a:schemeClr val="tx1"/>
                </a:solidFill>
                <a:latin typeface="+mn-lt"/>
                <a:ea typeface="+mn-ea"/>
                <a:cs typeface="+mn-cs"/>
              </a:defRPr>
            </a:lvl4pPr>
            <a:lvl5pPr algn="l" defTabSz="914400" eaLnBrk="1" hangingPunct="1" latinLnBrk="1" marL="1828800" rtl="0">
              <a:defRPr sz="1800" kern="1200">
                <a:solidFill>
                  <a:schemeClr val="tx1"/>
                </a:solidFill>
                <a:latin typeface="+mn-lt"/>
                <a:ea typeface="+mn-ea"/>
                <a:cs typeface="+mn-cs"/>
              </a:defRPr>
            </a:lvl5pPr>
            <a:lvl6pPr algn="l" defTabSz="914400" eaLnBrk="1" hangingPunct="1" latinLnBrk="1" marL="2286000" rtl="0">
              <a:defRPr sz="1800" kern="1200">
                <a:solidFill>
                  <a:schemeClr val="tx1"/>
                </a:solidFill>
                <a:latin typeface="+mn-lt"/>
                <a:ea typeface="+mn-ea"/>
                <a:cs typeface="+mn-cs"/>
              </a:defRPr>
            </a:lvl6pPr>
            <a:lvl7pPr algn="l" defTabSz="914400" eaLnBrk="1" hangingPunct="1" latinLnBrk="1" marL="2743200" rtl="0">
              <a:defRPr sz="1800" kern="1200">
                <a:solidFill>
                  <a:schemeClr val="tx1"/>
                </a:solidFill>
                <a:latin typeface="+mn-lt"/>
                <a:ea typeface="+mn-ea"/>
                <a:cs typeface="+mn-cs"/>
              </a:defRPr>
            </a:lvl7pPr>
            <a:lvl8pPr algn="l" defTabSz="914400" eaLnBrk="1" hangingPunct="1" latinLnBrk="1" marL="3200400" rtl="0">
              <a:defRPr sz="1800" kern="1200">
                <a:solidFill>
                  <a:schemeClr val="tx1"/>
                </a:solidFill>
                <a:latin typeface="+mn-lt"/>
                <a:ea typeface="+mn-ea"/>
                <a:cs typeface="+mn-cs"/>
              </a:defRPr>
            </a:lvl8pPr>
            <a:lvl9pPr algn="l" defTabSz="914400" eaLnBrk="1" hangingPunct="1" latinLnBrk="1" marL="3657600" rtl="0">
              <a:defRPr sz="1800" kern="1200">
                <a:solidFill>
                  <a:schemeClr val="tx1"/>
                </a:solidFill>
                <a:latin typeface="+mn-lt"/>
                <a:ea typeface="+mn-ea"/>
                <a:cs typeface="+mn-cs"/>
              </a:defRPr>
            </a:lvl9pPr>
          </a:lstStyle>
          <a:p>
            <a:r>
              <a:rPr altLang="ko-KR" b="1" dirty="0" sz="3000" lang="en-US">
                <a:solidFill>
                  <a:schemeClr val="bg1">
                    <a:lumMod val="85000"/>
                  </a:schemeClr>
                </a:solidFill>
                <a:cs typeface="Arial" pitchFamily="34" charset="0"/>
              </a:rPr>
              <a:t>3</a:t>
            </a:r>
            <a:endParaRPr altLang="en-US" b="1" dirty="0" sz="3000" lang="ko-KR">
              <a:solidFill>
                <a:schemeClr val="bg1">
                  <a:lumMod val="85000"/>
                </a:schemeClr>
              </a:solidFill>
              <a:cs typeface="Arial" pitchFamily="34" charset="0"/>
            </a:endParaRPr>
          </a:p>
        </p:txBody>
      </p:sp>
      <p:grpSp>
        <p:nvGrpSpPr>
          <p:cNvPr id="120" name="Group 13"/>
          <p:cNvGrpSpPr/>
          <p:nvPr/>
        </p:nvGrpSpPr>
        <p:grpSpPr>
          <a:xfrm>
            <a:off x="2781360" y="2276684"/>
            <a:ext cx="2822030" cy="456041"/>
            <a:chOff x="1062658" y="4008436"/>
            <a:chExt cx="1728192" cy="389595"/>
          </a:xfrm>
        </p:grpSpPr>
        <p:sp>
          <p:nvSpPr>
            <p:cNvPr id="1048628" name="TextBox 14"/>
            <p:cNvSpPr txBox="1"/>
            <p:nvPr/>
          </p:nvSpPr>
          <p:spPr>
            <a:xfrm>
              <a:off x="1062658" y="4008436"/>
              <a:ext cx="1728192" cy="262933"/>
            </a:xfrm>
            <a:prstGeom prst="rect"/>
            <a:noFill/>
          </p:spPr>
          <p:txBody>
            <a:bodyPr anchor="ctr" rtlCol="0" wrap="square">
              <a:spAutoFit/>
            </a:bodyPr>
            <a:p>
              <a:r>
                <a:rPr altLang="ko-KR" b="1" dirty="0" sz="1400" lang="id-ID">
                  <a:solidFill>
                    <a:schemeClr val="tx1">
                      <a:lumMod val="75000"/>
                      <a:lumOff val="25000"/>
                    </a:schemeClr>
                  </a:solidFill>
                  <a:cs typeface="Arial" pitchFamily="34" charset="0"/>
                </a:rPr>
                <a:t>GEFA</a:t>
              </a:r>
              <a:endParaRPr altLang="en-US" b="1" dirty="0" sz="1400" lang="ko-KR">
                <a:solidFill>
                  <a:schemeClr val="tx1">
                    <a:lumMod val="75000"/>
                    <a:lumOff val="25000"/>
                  </a:schemeClr>
                </a:solidFill>
                <a:cs typeface="Arial" pitchFamily="34" charset="0"/>
              </a:endParaRPr>
            </a:p>
          </p:txBody>
        </p:sp>
        <p:sp>
          <p:nvSpPr>
            <p:cNvPr id="1048629" name="TextBox 15"/>
            <p:cNvSpPr txBox="1"/>
            <p:nvPr/>
          </p:nvSpPr>
          <p:spPr>
            <a:xfrm>
              <a:off x="1062658" y="4161391"/>
              <a:ext cx="1728192" cy="236640"/>
            </a:xfrm>
            <a:prstGeom prst="rect"/>
            <a:noFill/>
          </p:spPr>
          <p:txBody>
            <a:bodyPr anchor="ctr" rtlCol="0" wrap="square">
              <a:spAutoFit/>
            </a:bodyPr>
            <a:p>
              <a:r>
                <a:rPr altLang="ko-KR" dirty="0" sz="1200" lang="id-ID">
                  <a:solidFill>
                    <a:schemeClr val="tx1">
                      <a:lumMod val="75000"/>
                      <a:lumOff val="25000"/>
                    </a:schemeClr>
                  </a:solidFill>
                  <a:cs typeface="Arial" pitchFamily="34" charset="0"/>
                </a:rPr>
                <a:t>Gerakan Furudul Ainiyah</a:t>
              </a:r>
              <a:endParaRPr altLang="ko-KR" dirty="0" sz="1200" lang="en-US">
                <a:solidFill>
                  <a:schemeClr val="tx1">
                    <a:lumMod val="75000"/>
                    <a:lumOff val="25000"/>
                  </a:schemeClr>
                </a:solidFill>
                <a:cs typeface="Arial" pitchFamily="34" charset="0"/>
              </a:endParaRPr>
            </a:p>
          </p:txBody>
        </p:sp>
      </p:grpSp>
      <p:sp>
        <p:nvSpPr>
          <p:cNvPr id="1048630" name="TextBox 5"/>
          <p:cNvSpPr txBox="1"/>
          <p:nvPr/>
        </p:nvSpPr>
        <p:spPr>
          <a:xfrm>
            <a:off x="5642535" y="2283164"/>
            <a:ext cx="397866" cy="553998"/>
          </a:xfrm>
          <a:prstGeom prst="rect"/>
          <a:noFill/>
        </p:spPr>
        <p:txBody>
          <a:bodyPr anchor="ctr" rtlCol="0" wrap="none">
            <a:spAutoFit/>
          </a:bodyPr>
          <a:lstStyle>
            <a:defPPr>
              <a:defRPr lang="ko-KR"/>
            </a:defPPr>
            <a:lvl1pPr algn="l" defTabSz="914400" eaLnBrk="1" hangingPunct="1" latinLnBrk="1" marL="0" rtl="0">
              <a:defRPr sz="1800" kern="1200">
                <a:solidFill>
                  <a:schemeClr val="tx1"/>
                </a:solidFill>
                <a:latin typeface="+mn-lt"/>
                <a:ea typeface="+mn-ea"/>
                <a:cs typeface="+mn-cs"/>
              </a:defRPr>
            </a:lvl1pPr>
            <a:lvl2pPr algn="l" defTabSz="914400" eaLnBrk="1" hangingPunct="1" latinLnBrk="1" marL="457200" rtl="0">
              <a:defRPr sz="1800" kern="1200">
                <a:solidFill>
                  <a:schemeClr val="tx1"/>
                </a:solidFill>
                <a:latin typeface="+mn-lt"/>
                <a:ea typeface="+mn-ea"/>
                <a:cs typeface="+mn-cs"/>
              </a:defRPr>
            </a:lvl2pPr>
            <a:lvl3pPr algn="l" defTabSz="914400" eaLnBrk="1" hangingPunct="1" latinLnBrk="1" marL="914400" rtl="0">
              <a:defRPr sz="1800" kern="1200">
                <a:solidFill>
                  <a:schemeClr val="tx1"/>
                </a:solidFill>
                <a:latin typeface="+mn-lt"/>
                <a:ea typeface="+mn-ea"/>
                <a:cs typeface="+mn-cs"/>
              </a:defRPr>
            </a:lvl3pPr>
            <a:lvl4pPr algn="l" defTabSz="914400" eaLnBrk="1" hangingPunct="1" latinLnBrk="1" marL="1371600" rtl="0">
              <a:defRPr sz="1800" kern="1200">
                <a:solidFill>
                  <a:schemeClr val="tx1"/>
                </a:solidFill>
                <a:latin typeface="+mn-lt"/>
                <a:ea typeface="+mn-ea"/>
                <a:cs typeface="+mn-cs"/>
              </a:defRPr>
            </a:lvl4pPr>
            <a:lvl5pPr algn="l" defTabSz="914400" eaLnBrk="1" hangingPunct="1" latinLnBrk="1" marL="1828800" rtl="0">
              <a:defRPr sz="1800" kern="1200">
                <a:solidFill>
                  <a:schemeClr val="tx1"/>
                </a:solidFill>
                <a:latin typeface="+mn-lt"/>
                <a:ea typeface="+mn-ea"/>
                <a:cs typeface="+mn-cs"/>
              </a:defRPr>
            </a:lvl5pPr>
            <a:lvl6pPr algn="l" defTabSz="914400" eaLnBrk="1" hangingPunct="1" latinLnBrk="1" marL="2286000" rtl="0">
              <a:defRPr sz="1800" kern="1200">
                <a:solidFill>
                  <a:schemeClr val="tx1"/>
                </a:solidFill>
                <a:latin typeface="+mn-lt"/>
                <a:ea typeface="+mn-ea"/>
                <a:cs typeface="+mn-cs"/>
              </a:defRPr>
            </a:lvl6pPr>
            <a:lvl7pPr algn="l" defTabSz="914400" eaLnBrk="1" hangingPunct="1" latinLnBrk="1" marL="2743200" rtl="0">
              <a:defRPr sz="1800" kern="1200">
                <a:solidFill>
                  <a:schemeClr val="tx1"/>
                </a:solidFill>
                <a:latin typeface="+mn-lt"/>
                <a:ea typeface="+mn-ea"/>
                <a:cs typeface="+mn-cs"/>
              </a:defRPr>
            </a:lvl7pPr>
            <a:lvl8pPr algn="l" defTabSz="914400" eaLnBrk="1" hangingPunct="1" latinLnBrk="1" marL="3200400" rtl="0">
              <a:defRPr sz="1800" kern="1200">
                <a:solidFill>
                  <a:schemeClr val="tx1"/>
                </a:solidFill>
                <a:latin typeface="+mn-lt"/>
                <a:ea typeface="+mn-ea"/>
                <a:cs typeface="+mn-cs"/>
              </a:defRPr>
            </a:lvl8pPr>
            <a:lvl9pPr algn="l" defTabSz="914400" eaLnBrk="1" hangingPunct="1" latinLnBrk="1" marL="3657600" rtl="0">
              <a:defRPr sz="1800" kern="1200">
                <a:solidFill>
                  <a:schemeClr val="tx1"/>
                </a:solidFill>
                <a:latin typeface="+mn-lt"/>
                <a:ea typeface="+mn-ea"/>
                <a:cs typeface="+mn-cs"/>
              </a:defRPr>
            </a:lvl9pPr>
          </a:lstStyle>
          <a:p>
            <a:r>
              <a:rPr altLang="ko-KR" b="1" dirty="0" sz="3000" lang="en-US">
                <a:solidFill>
                  <a:schemeClr val="bg1">
                    <a:lumMod val="85000"/>
                  </a:schemeClr>
                </a:solidFill>
                <a:cs typeface="Arial" pitchFamily="34" charset="0"/>
              </a:rPr>
              <a:t>4</a:t>
            </a:r>
            <a:endParaRPr altLang="en-US" b="1" dirty="0" sz="3000" lang="ko-KR">
              <a:solidFill>
                <a:schemeClr val="bg1">
                  <a:lumMod val="85000"/>
                </a:schemeClr>
              </a:solidFill>
              <a:cs typeface="Arial" pitchFamily="34" charset="0"/>
            </a:endParaRPr>
          </a:p>
        </p:txBody>
      </p:sp>
      <p:grpSp>
        <p:nvGrpSpPr>
          <p:cNvPr id="121" name="Group 17"/>
          <p:cNvGrpSpPr/>
          <p:nvPr/>
        </p:nvGrpSpPr>
        <p:grpSpPr>
          <a:xfrm>
            <a:off x="6012160" y="2307578"/>
            <a:ext cx="2736304" cy="472503"/>
            <a:chOff x="1091754" y="3876840"/>
            <a:chExt cx="1812010" cy="355381"/>
          </a:xfrm>
        </p:grpSpPr>
        <p:sp>
          <p:nvSpPr>
            <p:cNvPr id="1048631" name="TextBox 18"/>
            <p:cNvSpPr txBox="1"/>
            <p:nvPr/>
          </p:nvSpPr>
          <p:spPr>
            <a:xfrm>
              <a:off x="1091754" y="3876840"/>
              <a:ext cx="1812010" cy="231487"/>
            </a:xfrm>
            <a:prstGeom prst="rect"/>
            <a:noFill/>
          </p:spPr>
          <p:txBody>
            <a:bodyPr anchor="ctr" rtlCol="0" wrap="square">
              <a:spAutoFit/>
            </a:bodyPr>
            <a:p>
              <a:r>
                <a:rPr altLang="ko-KR" b="1" dirty="0" sz="1400" lang="id-ID">
                  <a:solidFill>
                    <a:schemeClr val="tx1">
                      <a:lumMod val="75000"/>
                      <a:lumOff val="25000"/>
                    </a:schemeClr>
                  </a:solidFill>
                  <a:cs typeface="Arial" pitchFamily="34" charset="0"/>
                </a:rPr>
                <a:t>GEMI</a:t>
              </a:r>
              <a:endParaRPr altLang="en-US" b="1" dirty="0" sz="1400" lang="ko-KR">
                <a:solidFill>
                  <a:schemeClr val="tx1">
                    <a:lumMod val="75000"/>
                    <a:lumOff val="25000"/>
                  </a:schemeClr>
                </a:solidFill>
                <a:cs typeface="Arial" pitchFamily="34" charset="0"/>
              </a:endParaRPr>
            </a:p>
          </p:txBody>
        </p:sp>
        <p:sp>
          <p:nvSpPr>
            <p:cNvPr id="1048632" name="TextBox 19"/>
            <p:cNvSpPr txBox="1"/>
            <p:nvPr/>
          </p:nvSpPr>
          <p:spPr>
            <a:xfrm>
              <a:off x="1092290" y="4023883"/>
              <a:ext cx="1728192" cy="208338"/>
            </a:xfrm>
            <a:prstGeom prst="rect"/>
            <a:noFill/>
          </p:spPr>
          <p:txBody>
            <a:bodyPr anchor="ctr" rtlCol="0" wrap="square">
              <a:spAutoFit/>
            </a:bodyPr>
            <a:p>
              <a:r>
                <a:rPr altLang="ko-KR" dirty="0" sz="1200" lang="id-ID">
                  <a:solidFill>
                    <a:schemeClr val="tx1">
                      <a:lumMod val="75000"/>
                      <a:lumOff val="25000"/>
                    </a:schemeClr>
                  </a:solidFill>
                  <a:cs typeface="Arial" pitchFamily="34" charset="0"/>
                </a:rPr>
                <a:t>Gerakan Madrasah Inovasi</a:t>
              </a:r>
              <a:endParaRPr altLang="ko-KR" dirty="0" sz="1200" lang="en-US">
                <a:solidFill>
                  <a:schemeClr val="tx1">
                    <a:lumMod val="75000"/>
                    <a:lumOff val="25000"/>
                  </a:schemeClr>
                </a:solidFill>
                <a:cs typeface="Arial" pitchFamily="34" charset="0"/>
              </a:endParaRPr>
            </a:p>
          </p:txBody>
        </p:sp>
      </p:grpSp>
      <p:sp>
        <p:nvSpPr>
          <p:cNvPr id="1048633" name="Rectangle 20"/>
          <p:cNvSpPr/>
          <p:nvPr/>
        </p:nvSpPr>
        <p:spPr>
          <a:xfrm>
            <a:off x="0" y="0"/>
            <a:ext cx="1475656" cy="1851670"/>
          </a:xfrm>
          <a:prstGeom prst="rect"/>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dirty="0" sz="2400" lang="id-ID">
                <a:latin typeface="Agency FB" pitchFamily="34" charset="0"/>
              </a:rPr>
              <a:t>Gerakan Ayo</a:t>
            </a:r>
          </a:p>
          <a:p>
            <a:pPr algn="ctr"/>
            <a:r>
              <a:rPr dirty="0" sz="2400" lang="id-ID">
                <a:latin typeface="Agency FB" pitchFamily="34" charset="0"/>
              </a:rPr>
              <a:t>Membangun </a:t>
            </a:r>
          </a:p>
          <a:p>
            <a:pPr algn="ctr"/>
            <a:r>
              <a:rPr dirty="0" sz="2400" lang="id-ID">
                <a:latin typeface="Agency FB" pitchFamily="34" charset="0"/>
              </a:rPr>
              <a:t>Madrasah</a:t>
            </a:r>
            <a:endParaRPr dirty="0" sz="2400" lang="en-US">
              <a:latin typeface="Agency FB" pitchFamily="34" charset="0"/>
            </a:endParaRPr>
          </a:p>
        </p:txBody>
      </p:sp>
      <p:sp>
        <p:nvSpPr>
          <p:cNvPr id="1048634" name="TextBox 5"/>
          <p:cNvSpPr txBox="1"/>
          <p:nvPr/>
        </p:nvSpPr>
        <p:spPr>
          <a:xfrm>
            <a:off x="2411760" y="3103429"/>
            <a:ext cx="397866" cy="553998"/>
          </a:xfrm>
          <a:prstGeom prst="rect"/>
          <a:noFill/>
        </p:spPr>
        <p:txBody>
          <a:bodyPr anchor="ctr" rtlCol="0" wrap="none">
            <a:spAutoFit/>
          </a:bodyPr>
          <a:lstStyle>
            <a:defPPr>
              <a:defRPr lang="ko-KR"/>
            </a:defPPr>
            <a:lvl1pPr algn="l" defTabSz="914400" eaLnBrk="1" hangingPunct="1" latinLnBrk="1" marL="0" rtl="0">
              <a:defRPr sz="1800" kern="1200">
                <a:solidFill>
                  <a:schemeClr val="tx1"/>
                </a:solidFill>
                <a:latin typeface="+mn-lt"/>
                <a:ea typeface="+mn-ea"/>
                <a:cs typeface="+mn-cs"/>
              </a:defRPr>
            </a:lvl1pPr>
            <a:lvl2pPr algn="l" defTabSz="914400" eaLnBrk="1" hangingPunct="1" latinLnBrk="1" marL="457200" rtl="0">
              <a:defRPr sz="1800" kern="1200">
                <a:solidFill>
                  <a:schemeClr val="tx1"/>
                </a:solidFill>
                <a:latin typeface="+mn-lt"/>
                <a:ea typeface="+mn-ea"/>
                <a:cs typeface="+mn-cs"/>
              </a:defRPr>
            </a:lvl2pPr>
            <a:lvl3pPr algn="l" defTabSz="914400" eaLnBrk="1" hangingPunct="1" latinLnBrk="1" marL="914400" rtl="0">
              <a:defRPr sz="1800" kern="1200">
                <a:solidFill>
                  <a:schemeClr val="tx1"/>
                </a:solidFill>
                <a:latin typeface="+mn-lt"/>
                <a:ea typeface="+mn-ea"/>
                <a:cs typeface="+mn-cs"/>
              </a:defRPr>
            </a:lvl3pPr>
            <a:lvl4pPr algn="l" defTabSz="914400" eaLnBrk="1" hangingPunct="1" latinLnBrk="1" marL="1371600" rtl="0">
              <a:defRPr sz="1800" kern="1200">
                <a:solidFill>
                  <a:schemeClr val="tx1"/>
                </a:solidFill>
                <a:latin typeface="+mn-lt"/>
                <a:ea typeface="+mn-ea"/>
                <a:cs typeface="+mn-cs"/>
              </a:defRPr>
            </a:lvl4pPr>
            <a:lvl5pPr algn="l" defTabSz="914400" eaLnBrk="1" hangingPunct="1" latinLnBrk="1" marL="1828800" rtl="0">
              <a:defRPr sz="1800" kern="1200">
                <a:solidFill>
                  <a:schemeClr val="tx1"/>
                </a:solidFill>
                <a:latin typeface="+mn-lt"/>
                <a:ea typeface="+mn-ea"/>
                <a:cs typeface="+mn-cs"/>
              </a:defRPr>
            </a:lvl5pPr>
            <a:lvl6pPr algn="l" defTabSz="914400" eaLnBrk="1" hangingPunct="1" latinLnBrk="1" marL="2286000" rtl="0">
              <a:defRPr sz="1800" kern="1200">
                <a:solidFill>
                  <a:schemeClr val="tx1"/>
                </a:solidFill>
                <a:latin typeface="+mn-lt"/>
                <a:ea typeface="+mn-ea"/>
                <a:cs typeface="+mn-cs"/>
              </a:defRPr>
            </a:lvl6pPr>
            <a:lvl7pPr algn="l" defTabSz="914400" eaLnBrk="1" hangingPunct="1" latinLnBrk="1" marL="2743200" rtl="0">
              <a:defRPr sz="1800" kern="1200">
                <a:solidFill>
                  <a:schemeClr val="tx1"/>
                </a:solidFill>
                <a:latin typeface="+mn-lt"/>
                <a:ea typeface="+mn-ea"/>
                <a:cs typeface="+mn-cs"/>
              </a:defRPr>
            </a:lvl7pPr>
            <a:lvl8pPr algn="l" defTabSz="914400" eaLnBrk="1" hangingPunct="1" latinLnBrk="1" marL="3200400" rtl="0">
              <a:defRPr sz="1800" kern="1200">
                <a:solidFill>
                  <a:schemeClr val="tx1"/>
                </a:solidFill>
                <a:latin typeface="+mn-lt"/>
                <a:ea typeface="+mn-ea"/>
                <a:cs typeface="+mn-cs"/>
              </a:defRPr>
            </a:lvl8pPr>
            <a:lvl9pPr algn="l" defTabSz="914400" eaLnBrk="1" hangingPunct="1" latinLnBrk="1" marL="3657600" rtl="0">
              <a:defRPr sz="1800" kern="1200">
                <a:solidFill>
                  <a:schemeClr val="tx1"/>
                </a:solidFill>
                <a:latin typeface="+mn-lt"/>
                <a:ea typeface="+mn-ea"/>
                <a:cs typeface="+mn-cs"/>
              </a:defRPr>
            </a:lvl9pPr>
          </a:lstStyle>
          <a:p>
            <a:r>
              <a:rPr altLang="ko-KR" b="1" dirty="0" sz="3000" lang="id-ID">
                <a:solidFill>
                  <a:schemeClr val="bg1">
                    <a:lumMod val="85000"/>
                  </a:schemeClr>
                </a:solidFill>
                <a:cs typeface="Arial" pitchFamily="34" charset="0"/>
              </a:rPr>
              <a:t>5</a:t>
            </a:r>
            <a:endParaRPr altLang="en-US" b="1" dirty="0" sz="3000" lang="ko-KR">
              <a:solidFill>
                <a:schemeClr val="bg1">
                  <a:lumMod val="85000"/>
                </a:schemeClr>
              </a:solidFill>
              <a:cs typeface="Arial" pitchFamily="34" charset="0"/>
            </a:endParaRPr>
          </a:p>
        </p:txBody>
      </p:sp>
      <p:grpSp>
        <p:nvGrpSpPr>
          <p:cNvPr id="122" name="Group 23"/>
          <p:cNvGrpSpPr/>
          <p:nvPr/>
        </p:nvGrpSpPr>
        <p:grpSpPr>
          <a:xfrm>
            <a:off x="2797048" y="3075806"/>
            <a:ext cx="2742529" cy="666020"/>
            <a:chOff x="1087632" y="3866262"/>
            <a:chExt cx="1816132" cy="500931"/>
          </a:xfrm>
        </p:grpSpPr>
        <p:sp>
          <p:nvSpPr>
            <p:cNvPr id="1048635" name="TextBox 24"/>
            <p:cNvSpPr txBox="1"/>
            <p:nvPr/>
          </p:nvSpPr>
          <p:spPr>
            <a:xfrm>
              <a:off x="1091754" y="3866262"/>
              <a:ext cx="1812010" cy="231487"/>
            </a:xfrm>
            <a:prstGeom prst="rect"/>
            <a:noFill/>
          </p:spPr>
          <p:txBody>
            <a:bodyPr anchor="ctr" rtlCol="0" wrap="square">
              <a:spAutoFit/>
            </a:bodyPr>
            <a:p>
              <a:r>
                <a:rPr altLang="ko-KR" b="1" dirty="0" sz="1400" lang="id-ID">
                  <a:solidFill>
                    <a:schemeClr val="tx1">
                      <a:lumMod val="75000"/>
                      <a:lumOff val="25000"/>
                    </a:schemeClr>
                  </a:solidFill>
                  <a:cs typeface="Arial" pitchFamily="34" charset="0"/>
                </a:rPr>
                <a:t>KATA SI GURU</a:t>
              </a:r>
              <a:endParaRPr altLang="en-US" b="1" dirty="0" sz="1400" lang="ko-KR">
                <a:solidFill>
                  <a:schemeClr val="tx1">
                    <a:lumMod val="75000"/>
                    <a:lumOff val="25000"/>
                  </a:schemeClr>
                </a:solidFill>
                <a:cs typeface="Arial" pitchFamily="34" charset="0"/>
              </a:endParaRPr>
            </a:p>
          </p:txBody>
        </p:sp>
        <p:sp>
          <p:nvSpPr>
            <p:cNvPr id="1048636" name="TextBox 25"/>
            <p:cNvSpPr txBox="1"/>
            <p:nvPr/>
          </p:nvSpPr>
          <p:spPr>
            <a:xfrm>
              <a:off x="1087632" y="4019963"/>
              <a:ext cx="1728192" cy="347230"/>
            </a:xfrm>
            <a:prstGeom prst="rect"/>
            <a:noFill/>
          </p:spPr>
          <p:txBody>
            <a:bodyPr anchor="ctr" rtlCol="0" wrap="square">
              <a:spAutoFit/>
            </a:bodyPr>
            <a:p>
              <a:r>
                <a:rPr altLang="ko-KR" dirty="0" sz="1200" lang="id-ID">
                  <a:solidFill>
                    <a:schemeClr val="tx1">
                      <a:lumMod val="75000"/>
                      <a:lumOff val="25000"/>
                    </a:schemeClr>
                  </a:solidFill>
                  <a:cs typeface="Arial" pitchFamily="34" charset="0"/>
                </a:rPr>
                <a:t>Peningkatan Kompetensi Guru Madrasah</a:t>
              </a:r>
              <a:endParaRPr altLang="ko-KR" dirty="0" sz="1200" lang="en-US">
                <a:solidFill>
                  <a:schemeClr val="tx1">
                    <a:lumMod val="75000"/>
                    <a:lumOff val="25000"/>
                  </a:schemeClr>
                </a:solidFill>
                <a:cs typeface="Arial" pitchFamily="34" charset="0"/>
              </a:endParaRPr>
            </a:p>
          </p:txBody>
        </p:sp>
      </p:grpSp>
      <p:sp>
        <p:nvSpPr>
          <p:cNvPr id="1048637" name="TextBox 5"/>
          <p:cNvSpPr txBox="1"/>
          <p:nvPr/>
        </p:nvSpPr>
        <p:spPr>
          <a:xfrm>
            <a:off x="5652120" y="3101761"/>
            <a:ext cx="397866" cy="553998"/>
          </a:xfrm>
          <a:prstGeom prst="rect"/>
          <a:noFill/>
        </p:spPr>
        <p:txBody>
          <a:bodyPr anchor="ctr" rtlCol="0" wrap="none">
            <a:spAutoFit/>
          </a:bodyPr>
          <a:lstStyle>
            <a:defPPr>
              <a:defRPr lang="ko-KR"/>
            </a:defPPr>
            <a:lvl1pPr algn="l" defTabSz="914400" eaLnBrk="1" hangingPunct="1" latinLnBrk="1" marL="0" rtl="0">
              <a:defRPr sz="1800" kern="1200">
                <a:solidFill>
                  <a:schemeClr val="tx1"/>
                </a:solidFill>
                <a:latin typeface="+mn-lt"/>
                <a:ea typeface="+mn-ea"/>
                <a:cs typeface="+mn-cs"/>
              </a:defRPr>
            </a:lvl1pPr>
            <a:lvl2pPr algn="l" defTabSz="914400" eaLnBrk="1" hangingPunct="1" latinLnBrk="1" marL="457200" rtl="0">
              <a:defRPr sz="1800" kern="1200">
                <a:solidFill>
                  <a:schemeClr val="tx1"/>
                </a:solidFill>
                <a:latin typeface="+mn-lt"/>
                <a:ea typeface="+mn-ea"/>
                <a:cs typeface="+mn-cs"/>
              </a:defRPr>
            </a:lvl2pPr>
            <a:lvl3pPr algn="l" defTabSz="914400" eaLnBrk="1" hangingPunct="1" latinLnBrk="1" marL="914400" rtl="0">
              <a:defRPr sz="1800" kern="1200">
                <a:solidFill>
                  <a:schemeClr val="tx1"/>
                </a:solidFill>
                <a:latin typeface="+mn-lt"/>
                <a:ea typeface="+mn-ea"/>
                <a:cs typeface="+mn-cs"/>
              </a:defRPr>
            </a:lvl3pPr>
            <a:lvl4pPr algn="l" defTabSz="914400" eaLnBrk="1" hangingPunct="1" latinLnBrk="1" marL="1371600" rtl="0">
              <a:defRPr sz="1800" kern="1200">
                <a:solidFill>
                  <a:schemeClr val="tx1"/>
                </a:solidFill>
                <a:latin typeface="+mn-lt"/>
                <a:ea typeface="+mn-ea"/>
                <a:cs typeface="+mn-cs"/>
              </a:defRPr>
            </a:lvl4pPr>
            <a:lvl5pPr algn="l" defTabSz="914400" eaLnBrk="1" hangingPunct="1" latinLnBrk="1" marL="1828800" rtl="0">
              <a:defRPr sz="1800" kern="1200">
                <a:solidFill>
                  <a:schemeClr val="tx1"/>
                </a:solidFill>
                <a:latin typeface="+mn-lt"/>
                <a:ea typeface="+mn-ea"/>
                <a:cs typeface="+mn-cs"/>
              </a:defRPr>
            </a:lvl5pPr>
            <a:lvl6pPr algn="l" defTabSz="914400" eaLnBrk="1" hangingPunct="1" latinLnBrk="1" marL="2286000" rtl="0">
              <a:defRPr sz="1800" kern="1200">
                <a:solidFill>
                  <a:schemeClr val="tx1"/>
                </a:solidFill>
                <a:latin typeface="+mn-lt"/>
                <a:ea typeface="+mn-ea"/>
                <a:cs typeface="+mn-cs"/>
              </a:defRPr>
            </a:lvl6pPr>
            <a:lvl7pPr algn="l" defTabSz="914400" eaLnBrk="1" hangingPunct="1" latinLnBrk="1" marL="2743200" rtl="0">
              <a:defRPr sz="1800" kern="1200">
                <a:solidFill>
                  <a:schemeClr val="tx1"/>
                </a:solidFill>
                <a:latin typeface="+mn-lt"/>
                <a:ea typeface="+mn-ea"/>
                <a:cs typeface="+mn-cs"/>
              </a:defRPr>
            </a:lvl7pPr>
            <a:lvl8pPr algn="l" defTabSz="914400" eaLnBrk="1" hangingPunct="1" latinLnBrk="1" marL="3200400" rtl="0">
              <a:defRPr sz="1800" kern="1200">
                <a:solidFill>
                  <a:schemeClr val="tx1"/>
                </a:solidFill>
                <a:latin typeface="+mn-lt"/>
                <a:ea typeface="+mn-ea"/>
                <a:cs typeface="+mn-cs"/>
              </a:defRPr>
            </a:lvl8pPr>
            <a:lvl9pPr algn="l" defTabSz="914400" eaLnBrk="1" hangingPunct="1" latinLnBrk="1" marL="3657600" rtl="0">
              <a:defRPr sz="1800" kern="1200">
                <a:solidFill>
                  <a:schemeClr val="tx1"/>
                </a:solidFill>
                <a:latin typeface="+mn-lt"/>
                <a:ea typeface="+mn-ea"/>
                <a:cs typeface="+mn-cs"/>
              </a:defRPr>
            </a:lvl9pPr>
          </a:lstStyle>
          <a:p>
            <a:r>
              <a:rPr altLang="ko-KR" b="1" dirty="0" sz="3000" lang="id-ID">
                <a:solidFill>
                  <a:schemeClr val="bg1">
                    <a:lumMod val="85000"/>
                  </a:schemeClr>
                </a:solidFill>
                <a:cs typeface="Arial" pitchFamily="34" charset="0"/>
              </a:rPr>
              <a:t>6</a:t>
            </a:r>
            <a:endParaRPr altLang="en-US" b="1" dirty="0" sz="3000" lang="ko-KR">
              <a:solidFill>
                <a:schemeClr val="bg1">
                  <a:lumMod val="85000"/>
                </a:schemeClr>
              </a:solidFill>
              <a:cs typeface="Arial" pitchFamily="34" charset="0"/>
            </a:endParaRPr>
          </a:p>
        </p:txBody>
      </p:sp>
      <p:grpSp>
        <p:nvGrpSpPr>
          <p:cNvPr id="123" name="Group 27"/>
          <p:cNvGrpSpPr/>
          <p:nvPr/>
        </p:nvGrpSpPr>
        <p:grpSpPr>
          <a:xfrm>
            <a:off x="6036598" y="3075806"/>
            <a:ext cx="2736304" cy="650980"/>
            <a:chOff x="1091754" y="3845101"/>
            <a:chExt cx="1812010" cy="489617"/>
          </a:xfrm>
        </p:grpSpPr>
        <p:sp>
          <p:nvSpPr>
            <p:cNvPr id="1048638" name="TextBox 28"/>
            <p:cNvSpPr txBox="1"/>
            <p:nvPr/>
          </p:nvSpPr>
          <p:spPr>
            <a:xfrm>
              <a:off x="1091754" y="3845101"/>
              <a:ext cx="1812010" cy="231487"/>
            </a:xfrm>
            <a:prstGeom prst="rect"/>
            <a:noFill/>
          </p:spPr>
          <p:txBody>
            <a:bodyPr anchor="ctr" rtlCol="0" wrap="square">
              <a:spAutoFit/>
            </a:bodyPr>
            <a:p>
              <a:r>
                <a:rPr altLang="ko-KR" b="1" dirty="0" sz="1400" lang="id-ID">
                  <a:solidFill>
                    <a:schemeClr val="tx1">
                      <a:lumMod val="75000"/>
                      <a:lumOff val="25000"/>
                    </a:schemeClr>
                  </a:solidFill>
                  <a:cs typeface="Arial" pitchFamily="34" charset="0"/>
                </a:rPr>
                <a:t>KATA SI KAMAD</a:t>
              </a:r>
              <a:endParaRPr altLang="en-US" b="1" dirty="0" sz="1400" lang="ko-KR">
                <a:solidFill>
                  <a:schemeClr val="tx1">
                    <a:lumMod val="75000"/>
                    <a:lumOff val="25000"/>
                  </a:schemeClr>
                </a:solidFill>
                <a:cs typeface="Arial" pitchFamily="34" charset="0"/>
              </a:endParaRPr>
            </a:p>
          </p:txBody>
        </p:sp>
        <p:sp>
          <p:nvSpPr>
            <p:cNvPr id="1048639" name="TextBox 29"/>
            <p:cNvSpPr txBox="1"/>
            <p:nvPr/>
          </p:nvSpPr>
          <p:spPr>
            <a:xfrm>
              <a:off x="1092290" y="3987489"/>
              <a:ext cx="1728192" cy="347229"/>
            </a:xfrm>
            <a:prstGeom prst="rect"/>
            <a:noFill/>
          </p:spPr>
          <p:txBody>
            <a:bodyPr anchor="ctr" rtlCol="0" wrap="square">
              <a:spAutoFit/>
            </a:bodyPr>
            <a:p>
              <a:r>
                <a:rPr altLang="ko-KR" dirty="0" sz="1200" lang="id-ID">
                  <a:solidFill>
                    <a:schemeClr val="tx1">
                      <a:lumMod val="75000"/>
                      <a:lumOff val="25000"/>
                    </a:schemeClr>
                  </a:solidFill>
                  <a:cs typeface="Arial" pitchFamily="34" charset="0"/>
                </a:rPr>
                <a:t>Peningkatan Kompetensi Kepala Madrasah</a:t>
              </a:r>
              <a:endParaRPr altLang="ko-KR" dirty="0" sz="1200" lang="en-US">
                <a:solidFill>
                  <a:schemeClr val="tx1">
                    <a:lumMod val="75000"/>
                    <a:lumOff val="25000"/>
                  </a:schemeClr>
                </a:solidFill>
                <a:cs typeface="Arial" pitchFamily="34" charset="0"/>
              </a:endParaRPr>
            </a:p>
          </p:txBody>
        </p:sp>
      </p:grpSp>
      <p:sp>
        <p:nvSpPr>
          <p:cNvPr id="1048640" name="TextBox 5"/>
          <p:cNvSpPr txBox="1"/>
          <p:nvPr/>
        </p:nvSpPr>
        <p:spPr>
          <a:xfrm>
            <a:off x="2411760" y="4039492"/>
            <a:ext cx="397866" cy="553998"/>
          </a:xfrm>
          <a:prstGeom prst="rect"/>
          <a:noFill/>
        </p:spPr>
        <p:txBody>
          <a:bodyPr anchor="ctr" rtlCol="0" wrap="none">
            <a:spAutoFit/>
          </a:bodyPr>
          <a:lstStyle>
            <a:defPPr>
              <a:defRPr lang="ko-KR"/>
            </a:defPPr>
            <a:lvl1pPr algn="l" defTabSz="914400" eaLnBrk="1" hangingPunct="1" latinLnBrk="1" marL="0" rtl="0">
              <a:defRPr sz="1800" kern="1200">
                <a:solidFill>
                  <a:schemeClr val="tx1"/>
                </a:solidFill>
                <a:latin typeface="+mn-lt"/>
                <a:ea typeface="+mn-ea"/>
                <a:cs typeface="+mn-cs"/>
              </a:defRPr>
            </a:lvl1pPr>
            <a:lvl2pPr algn="l" defTabSz="914400" eaLnBrk="1" hangingPunct="1" latinLnBrk="1" marL="457200" rtl="0">
              <a:defRPr sz="1800" kern="1200">
                <a:solidFill>
                  <a:schemeClr val="tx1"/>
                </a:solidFill>
                <a:latin typeface="+mn-lt"/>
                <a:ea typeface="+mn-ea"/>
                <a:cs typeface="+mn-cs"/>
              </a:defRPr>
            </a:lvl2pPr>
            <a:lvl3pPr algn="l" defTabSz="914400" eaLnBrk="1" hangingPunct="1" latinLnBrk="1" marL="914400" rtl="0">
              <a:defRPr sz="1800" kern="1200">
                <a:solidFill>
                  <a:schemeClr val="tx1"/>
                </a:solidFill>
                <a:latin typeface="+mn-lt"/>
                <a:ea typeface="+mn-ea"/>
                <a:cs typeface="+mn-cs"/>
              </a:defRPr>
            </a:lvl3pPr>
            <a:lvl4pPr algn="l" defTabSz="914400" eaLnBrk="1" hangingPunct="1" latinLnBrk="1" marL="1371600" rtl="0">
              <a:defRPr sz="1800" kern="1200">
                <a:solidFill>
                  <a:schemeClr val="tx1"/>
                </a:solidFill>
                <a:latin typeface="+mn-lt"/>
                <a:ea typeface="+mn-ea"/>
                <a:cs typeface="+mn-cs"/>
              </a:defRPr>
            </a:lvl4pPr>
            <a:lvl5pPr algn="l" defTabSz="914400" eaLnBrk="1" hangingPunct="1" latinLnBrk="1" marL="1828800" rtl="0">
              <a:defRPr sz="1800" kern="1200">
                <a:solidFill>
                  <a:schemeClr val="tx1"/>
                </a:solidFill>
                <a:latin typeface="+mn-lt"/>
                <a:ea typeface="+mn-ea"/>
                <a:cs typeface="+mn-cs"/>
              </a:defRPr>
            </a:lvl5pPr>
            <a:lvl6pPr algn="l" defTabSz="914400" eaLnBrk="1" hangingPunct="1" latinLnBrk="1" marL="2286000" rtl="0">
              <a:defRPr sz="1800" kern="1200">
                <a:solidFill>
                  <a:schemeClr val="tx1"/>
                </a:solidFill>
                <a:latin typeface="+mn-lt"/>
                <a:ea typeface="+mn-ea"/>
                <a:cs typeface="+mn-cs"/>
              </a:defRPr>
            </a:lvl6pPr>
            <a:lvl7pPr algn="l" defTabSz="914400" eaLnBrk="1" hangingPunct="1" latinLnBrk="1" marL="2743200" rtl="0">
              <a:defRPr sz="1800" kern="1200">
                <a:solidFill>
                  <a:schemeClr val="tx1"/>
                </a:solidFill>
                <a:latin typeface="+mn-lt"/>
                <a:ea typeface="+mn-ea"/>
                <a:cs typeface="+mn-cs"/>
              </a:defRPr>
            </a:lvl7pPr>
            <a:lvl8pPr algn="l" defTabSz="914400" eaLnBrk="1" hangingPunct="1" latinLnBrk="1" marL="3200400" rtl="0">
              <a:defRPr sz="1800" kern="1200">
                <a:solidFill>
                  <a:schemeClr val="tx1"/>
                </a:solidFill>
                <a:latin typeface="+mn-lt"/>
                <a:ea typeface="+mn-ea"/>
                <a:cs typeface="+mn-cs"/>
              </a:defRPr>
            </a:lvl8pPr>
            <a:lvl9pPr algn="l" defTabSz="914400" eaLnBrk="1" hangingPunct="1" latinLnBrk="1" marL="3657600" rtl="0">
              <a:defRPr sz="1800" kern="1200">
                <a:solidFill>
                  <a:schemeClr val="tx1"/>
                </a:solidFill>
                <a:latin typeface="+mn-lt"/>
                <a:ea typeface="+mn-ea"/>
                <a:cs typeface="+mn-cs"/>
              </a:defRPr>
            </a:lvl9pPr>
          </a:lstStyle>
          <a:p>
            <a:r>
              <a:rPr altLang="ko-KR" b="1" dirty="0" sz="3000" lang="id-ID">
                <a:solidFill>
                  <a:schemeClr val="bg1">
                    <a:lumMod val="85000"/>
                  </a:schemeClr>
                </a:solidFill>
                <a:cs typeface="Arial" pitchFamily="34" charset="0"/>
              </a:rPr>
              <a:t>7</a:t>
            </a:r>
            <a:endParaRPr altLang="en-US" b="1" dirty="0" sz="3000" lang="ko-KR">
              <a:solidFill>
                <a:schemeClr val="bg1">
                  <a:lumMod val="85000"/>
                </a:schemeClr>
              </a:solidFill>
              <a:cs typeface="Arial" pitchFamily="34" charset="0"/>
            </a:endParaRPr>
          </a:p>
        </p:txBody>
      </p:sp>
      <p:grpSp>
        <p:nvGrpSpPr>
          <p:cNvPr id="124" name="Group 31"/>
          <p:cNvGrpSpPr/>
          <p:nvPr/>
        </p:nvGrpSpPr>
        <p:grpSpPr>
          <a:xfrm>
            <a:off x="2784200" y="4016036"/>
            <a:ext cx="2736304" cy="650980"/>
            <a:chOff x="1091754" y="3845101"/>
            <a:chExt cx="1812010" cy="489617"/>
          </a:xfrm>
        </p:grpSpPr>
        <p:sp>
          <p:nvSpPr>
            <p:cNvPr id="1048641" name="TextBox 32"/>
            <p:cNvSpPr txBox="1"/>
            <p:nvPr/>
          </p:nvSpPr>
          <p:spPr>
            <a:xfrm>
              <a:off x="1091754" y="3845101"/>
              <a:ext cx="1812010" cy="231487"/>
            </a:xfrm>
            <a:prstGeom prst="rect"/>
            <a:noFill/>
          </p:spPr>
          <p:txBody>
            <a:bodyPr anchor="ctr" rtlCol="0" wrap="square">
              <a:spAutoFit/>
            </a:bodyPr>
            <a:p>
              <a:r>
                <a:rPr altLang="ko-KR" b="1" dirty="0" sz="1400" lang="id-ID">
                  <a:solidFill>
                    <a:schemeClr val="tx1">
                      <a:lumMod val="75000"/>
                      <a:lumOff val="25000"/>
                    </a:schemeClr>
                  </a:solidFill>
                  <a:cs typeface="Arial" pitchFamily="34" charset="0"/>
                </a:rPr>
                <a:t>KATA SI AWAS</a:t>
              </a:r>
              <a:endParaRPr altLang="en-US" b="1" dirty="0" sz="1400" lang="ko-KR">
                <a:solidFill>
                  <a:schemeClr val="tx1">
                    <a:lumMod val="75000"/>
                    <a:lumOff val="25000"/>
                  </a:schemeClr>
                </a:solidFill>
                <a:cs typeface="Arial" pitchFamily="34" charset="0"/>
              </a:endParaRPr>
            </a:p>
          </p:txBody>
        </p:sp>
        <p:sp>
          <p:nvSpPr>
            <p:cNvPr id="1048642" name="TextBox 33"/>
            <p:cNvSpPr txBox="1"/>
            <p:nvPr/>
          </p:nvSpPr>
          <p:spPr>
            <a:xfrm>
              <a:off x="1092290" y="3987489"/>
              <a:ext cx="1728192" cy="347229"/>
            </a:xfrm>
            <a:prstGeom prst="rect"/>
            <a:noFill/>
          </p:spPr>
          <p:txBody>
            <a:bodyPr anchor="ctr" rtlCol="0" wrap="square">
              <a:spAutoFit/>
            </a:bodyPr>
            <a:p>
              <a:r>
                <a:rPr altLang="ko-KR" dirty="0" sz="1200" lang="id-ID">
                  <a:solidFill>
                    <a:schemeClr val="tx1">
                      <a:lumMod val="75000"/>
                      <a:lumOff val="25000"/>
                    </a:schemeClr>
                  </a:solidFill>
                  <a:cs typeface="Arial" pitchFamily="34" charset="0"/>
                </a:rPr>
                <a:t>Peningkatan Kompetensi Pengawas Madrasah</a:t>
              </a:r>
              <a:endParaRPr altLang="ko-KR" dirty="0" sz="1200" lang="en-US">
                <a:solidFill>
                  <a:schemeClr val="tx1">
                    <a:lumMod val="75000"/>
                    <a:lumOff val="25000"/>
                  </a:schemeClr>
                </a:solidFill>
                <a:cs typeface="Arial"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14" name=""/>
        <p:cNvGrpSpPr/>
        <p:nvPr/>
      </p:nvGrpSpPr>
      <p:grpSpPr>
        <a:xfrm>
          <a:off x="0" y="0"/>
          <a:ext cx="0" cy="0"/>
          <a:chOff x="0" y="0"/>
          <a:chExt cx="0" cy="0"/>
        </a:xfrm>
      </p:grpSpPr>
      <p:sp>
        <p:nvSpPr>
          <p:cNvPr id="1048615" name="Cloud 2"/>
          <p:cNvSpPr/>
          <p:nvPr/>
        </p:nvSpPr>
        <p:spPr>
          <a:xfrm>
            <a:off x="683568" y="915566"/>
            <a:ext cx="6924923" cy="3024335"/>
          </a:xfrm>
          <a:prstGeom prst="cloud"/>
        </p:spPr>
        <p:style>
          <a:lnRef idx="0">
            <a:schemeClr val="accent3"/>
          </a:lnRef>
          <a:fillRef idx="3">
            <a:schemeClr val="accent3"/>
          </a:fillRef>
          <a:effectRef idx="3">
            <a:schemeClr val="accent3"/>
          </a:effectRef>
          <a:fontRef idx="minor">
            <a:schemeClr val="lt1"/>
          </a:fontRef>
        </p:style>
        <p:txBody>
          <a:bodyPr anchor="ctr" rtlCol="0"/>
          <a:p>
            <a:pPr algn="ctr"/>
            <a:r>
              <a:rPr b="1" dirty="0" sz="4400" lang="id-ID">
                <a:solidFill>
                  <a:schemeClr val="tx1"/>
                </a:solidFill>
                <a:latin typeface="Bernard MT Condensed" panose="02050806060905020404" pitchFamily="18" charset="0"/>
              </a:rPr>
              <a:t>( GELEM )</a:t>
            </a:r>
          </a:p>
          <a:p>
            <a:pPr algn="ctr"/>
            <a:r>
              <a:rPr b="1" dirty="0" sz="4400" lang="id-ID">
                <a:solidFill>
                  <a:schemeClr val="tx1"/>
                </a:solidFill>
                <a:latin typeface="Bernard MT Condensed" panose="02050806060905020404" pitchFamily="18" charset="0"/>
              </a:rPr>
              <a:t>GERAKAN</a:t>
            </a:r>
            <a:br>
              <a:rPr b="1" dirty="0" sz="4400" lang="id-ID">
                <a:solidFill>
                  <a:schemeClr val="tx1"/>
                </a:solidFill>
                <a:latin typeface="Bernard MT Condensed" panose="02050806060905020404" pitchFamily="18" charset="0"/>
              </a:rPr>
            </a:br>
            <a:r>
              <a:rPr b="1" dirty="0" sz="4400" lang="id-ID">
                <a:solidFill>
                  <a:schemeClr val="tx1"/>
                </a:solidFill>
                <a:latin typeface="Bernard MT Condensed" panose="02050806060905020404" pitchFamily="18" charset="0"/>
              </a:rPr>
              <a:t>LITERASI MADRASAH</a:t>
            </a:r>
            <a:endParaRPr dirty="0" sz="4400" lang="id-ID">
              <a:solidFill>
                <a:schemeClr val="tx1"/>
              </a:solidFill>
              <a:latin typeface="Bernard MT Condensed" panose="02050806060905020404" pitchFamily="18" charset="0"/>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2">
                                  <p:stCondLst>
                                    <p:cond delay="0"/>
                                  </p:stCondLst>
                                  <p:childTnLst>
                                    <p:set>
                                      <p:cBhvr>
                                        <p:cTn dur="1" fill="hold" id="6">
                                          <p:stCondLst>
                                            <p:cond delay="0"/>
                                          </p:stCondLst>
                                        </p:cTn>
                                        <p:tgtEl>
                                          <p:spTgt spid="1048615"/>
                                        </p:tgtEl>
                                        <p:attrNameLst>
                                          <p:attrName>style.visibility</p:attrName>
                                        </p:attrNameLst>
                                      </p:cBhvr>
                                      <p:to>
                                        <p:strVal val="visible"/>
                                      </p:to>
                                    </p:set>
                                    <p:anim calcmode="lin" valueType="num">
                                      <p:cBhvr additive="base">
                                        <p:cTn dur="2000" fill="hold" id="7"/>
                                        <p:tgtEl>
                                          <p:spTgt spid="1048615"/>
                                        </p:tgtEl>
                                        <p:attrNameLst>
                                          <p:attrName>ppt_x</p:attrName>
                                        </p:attrNameLst>
                                      </p:cBhvr>
                                      <p:tavLst>
                                        <p:tav tm="0">
                                          <p:val>
                                            <p:strVal val="1+#ppt_w/2"/>
                                          </p:val>
                                        </p:tav>
                                        <p:tav tm="100000">
                                          <p:val>
                                            <p:strVal val="#ppt_x"/>
                                          </p:val>
                                        </p:tav>
                                      </p:tavLst>
                                    </p:anim>
                                    <p:anim calcmode="lin" valueType="num">
                                      <p:cBhvr additive="base">
                                        <p:cTn dur="2000" fill="hold" id="8"/>
                                        <p:tgtEl>
                                          <p:spTgt spid="10486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10" name=""/>
        <p:cNvGrpSpPr/>
        <p:nvPr/>
      </p:nvGrpSpPr>
      <p:grpSpPr>
        <a:xfrm>
          <a:off x="0" y="0"/>
          <a:ext cx="0" cy="0"/>
          <a:chOff x="0" y="0"/>
          <a:chExt cx="0" cy="0"/>
        </a:xfrm>
      </p:grpSpPr>
      <p:sp>
        <p:nvSpPr>
          <p:cNvPr id="1048598" name="Content Placeholder 3"/>
          <p:cNvSpPr>
            <a:spLocks noGrp="1"/>
          </p:cNvSpPr>
          <p:nvPr>
            <p:ph idx="1"/>
          </p:nvPr>
        </p:nvSpPr>
        <p:spPr>
          <a:xfrm>
            <a:off x="1200150" y="628650"/>
            <a:ext cx="6686550" cy="3886200"/>
          </a:xfrm>
        </p:spPr>
        <p:txBody>
          <a:bodyPr>
            <a:normAutofit fontScale="80000" lnSpcReduction="10000"/>
          </a:bodyPr>
          <a:p>
            <a:pPr indent="0" marL="82296">
              <a:buNone/>
            </a:pPr>
            <a:r>
              <a:rPr b="1" dirty="0" sz="2400" lang="en-US" err="1"/>
              <a:t>Pengertian</a:t>
            </a:r>
            <a:r>
              <a:rPr b="1" dirty="0" sz="2400" lang="en-US"/>
              <a:t> </a:t>
            </a:r>
            <a:r>
              <a:rPr b="1" dirty="0" sz="2400" lang="en-US" err="1"/>
              <a:t>Literasi</a:t>
            </a:r>
            <a:endParaRPr dirty="0" sz="2400" lang="en-US"/>
          </a:p>
          <a:p>
            <a:pPr algn="just" defTabSz="1028632" indent="0" marL="0">
              <a:spcBef>
                <a:spcPts val="1125"/>
              </a:spcBef>
              <a:buClrTx/>
              <a:buSzTx/>
              <a:buNone/>
            </a:pPr>
            <a:r>
              <a:rPr dirty="0" sz="1800" lang="id-ID">
                <a:solidFill>
                  <a:srgbClr val="1E2A26"/>
                </a:solidFill>
                <a:latin typeface="Aileron Light"/>
              </a:rPr>
              <a:t>Secara bahasa, literasi merupakan kemampuan seseorang untuk menulis dan membaca, secara luas diartikan sebagai kemampuan individu dalam mengolah informasi dan pengetahuan untuk kecakapan hidup (https://kbbi.kemdikbud.go.id). Kemampuan yang dimaksud adalah kemampuan untuk mengakses, memahami, dan menggunakan sesuatu secara cerdas melalui berbagai aktivitas, antara lain membaca, melihat, menyimak, menulis, dan/atau berbicara (Ditjen Dikdasmen, 2016:2). Dalam perkembangannya pada abad ke-21, definisi literasi semakin mencerminkan kemampuan untuk menggunakan teknologi untuk mengumpulkan dan mengkomunikasikan informasi (Jodi Pilgrim &amp; Elda E. Martinez, 2013: 60).</a:t>
            </a:r>
            <a:endParaRPr dirty="0" sz="1800" lang="en-US">
              <a:solidFill>
                <a:srgbClr val="1E2A26"/>
              </a:solidFill>
              <a:latin typeface="Aileron Light"/>
            </a:endParaRPr>
          </a:p>
          <a:p>
            <a:pPr algn="just" defTabSz="1028632" indent="0" marL="0">
              <a:spcBef>
                <a:spcPts val="1125"/>
              </a:spcBef>
              <a:buClrTx/>
              <a:buSzTx/>
              <a:buNone/>
            </a:pPr>
            <a:r>
              <a:rPr dirty="0" sz="1800" lang="id-ID">
                <a:solidFill>
                  <a:srgbClr val="1E2A26"/>
                </a:solidFill>
                <a:latin typeface="Aileron Light"/>
              </a:rPr>
              <a:t>Literasi ini mencakup 4 aspek yaitu: 1) Literasi sebagai seperangkat keterampilan otonom. 2) Literasi sebagai hal yang dilaksanakan, dipraktikkan, dan dikondisikan. 3) Literasi sebagai proses pembelajaran. 4) Literasi sebagai teks. (Unesco: 2006:147). </a:t>
            </a:r>
            <a:endParaRPr dirty="0" sz="1800" lang="en-US">
              <a:solidFill>
                <a:srgbClr val="1E2A26"/>
              </a:solidFill>
              <a:latin typeface="Aileron Light"/>
            </a:endParaRPr>
          </a:p>
          <a:p>
            <a:pPr algn="just" defTabSz="1028632" indent="0" marL="0">
              <a:spcBef>
                <a:spcPts val="1125"/>
              </a:spcBef>
              <a:buClrTx/>
              <a:buSzTx/>
              <a:buNone/>
            </a:pPr>
            <a:r>
              <a:rPr dirty="0" sz="1800" lang="id-ID">
                <a:solidFill>
                  <a:srgbClr val="1E2A26"/>
                </a:solidFill>
                <a:latin typeface="Aileron Light"/>
              </a:rPr>
              <a:t>Sedangkan Gerakan Literasi Madrasah adalah usaha komprehensif untuk menjadikan madrasah sebagai masyarakat pembelajar yang dilakukan semua pihak baik pemerintah, guru, peserta didik, maupun orang tua wali.</a:t>
            </a:r>
            <a:endParaRPr dirty="0" sz="1800" lang="en-US">
              <a:solidFill>
                <a:srgbClr val="1E2A26"/>
              </a:solidFill>
              <a:latin typeface="Aileron Light"/>
            </a:endParaRPr>
          </a:p>
          <a:p>
            <a:pPr algn="just" indent="0" marL="82296">
              <a:buNone/>
            </a:pPr>
            <a:endParaRPr dirty="0" sz="1500" lang="en-US"/>
          </a:p>
        </p:txBody>
      </p:sp>
      <p:sp>
        <p:nvSpPr>
          <p:cNvPr id="1048599" name="Title 1"/>
          <p:cNvSpPr>
            <a:spLocks noGrp="1"/>
          </p:cNvSpPr>
          <p:nvPr>
            <p:ph type="title"/>
          </p:nvPr>
        </p:nvSpPr>
        <p:spPr>
          <a:xfrm>
            <a:off x="1714500" y="114300"/>
            <a:ext cx="5640705" cy="411480"/>
          </a:xfrm>
        </p:spPr>
        <p:txBody>
          <a:bodyPr>
            <a:noAutofit/>
          </a:bodyPr>
          <a:p>
            <a:pPr algn="ctr"/>
            <a:r>
              <a:rPr dirty="0" sz="2400" lang="id-ID">
                <a:solidFill>
                  <a:srgbClr val="00B050"/>
                </a:solidFill>
              </a:rPr>
              <a:t>PANDUAN GELEM</a:t>
            </a:r>
            <a:endParaRPr dirty="0" sz="2400" lang="en-US">
              <a:solidFill>
                <a:srgbClr val="00B05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52" name=""/>
        <p:cNvGrpSpPr/>
        <p:nvPr/>
      </p:nvGrpSpPr>
      <p:grpSpPr>
        <a:xfrm>
          <a:off x="0" y="0"/>
          <a:ext cx="0" cy="0"/>
          <a:chOff x="0" y="0"/>
          <a:chExt cx="0" cy="0"/>
        </a:xfrm>
      </p:grpSpPr>
      <p:pic>
        <p:nvPicPr>
          <p:cNvPr id="2097152" name="Picture 2" descr="C:\Users\fada\Downloads\WhatsApp Image 2019-06-11 at 10.40.49.jpeg"/>
          <p:cNvPicPr>
            <a:picLocks noChangeAspect="1" noChangeArrowheads="1"/>
          </p:cNvPicPr>
          <p:nvPr/>
        </p:nvPicPr>
        <p:blipFill>
          <a:blip xmlns:r="http://schemas.openxmlformats.org/officeDocument/2006/relationships" r:embed="rId1" cstate="print">
            <a:lum bright="70000" contrast="-70000"/>
          </a:blip>
          <a:srcRect/>
          <a:stretch>
            <a:fillRect/>
          </a:stretch>
        </p:blipFill>
        <p:spPr bwMode="auto">
          <a:xfrm>
            <a:off x="2571751" y="228601"/>
            <a:ext cx="4400549" cy="4421273"/>
          </a:xfrm>
          <a:prstGeom prst="rect"/>
          <a:noFill/>
          <a:effectLst>
            <a:reflection algn="bl" dir="5400000" dist="50800" endPos="65000" rotWithShape="0" stA="0" sy="-100000"/>
          </a:effectLst>
        </p:spPr>
      </p:pic>
      <p:sp>
        <p:nvSpPr>
          <p:cNvPr id="1048594" name="Content Placeholder 1"/>
          <p:cNvSpPr>
            <a:spLocks noGrp="1"/>
          </p:cNvSpPr>
          <p:nvPr>
            <p:ph idx="1"/>
          </p:nvPr>
        </p:nvSpPr>
        <p:spPr>
          <a:xfrm>
            <a:off x="1485900" y="742950"/>
            <a:ext cx="6172200" cy="3714750"/>
          </a:xfrm>
        </p:spPr>
        <p:txBody>
          <a:bodyPr>
            <a:normAutofit fontScale="92593" lnSpcReduction="20000"/>
          </a:bodyPr>
          <a:p>
            <a:pPr algn="just" defTabSz="1028632" indent="0" marL="0">
              <a:spcBef>
                <a:spcPts val="1125"/>
              </a:spcBef>
              <a:buClrTx/>
              <a:buSzTx/>
              <a:buNone/>
            </a:pPr>
            <a:r>
              <a:rPr dirty="0" sz="1800" lang="id-ID">
                <a:solidFill>
                  <a:srgbClr val="1E2A26"/>
                </a:solidFill>
                <a:latin typeface="Aileron Light"/>
              </a:rPr>
              <a:t>Gerakan literasi merupakan upaya yang dilakukan secara menyeluruh untuk menjadikan madrasah sebagai organisasi pembelajaran yang warganya literat sepanjang hayat melalui pelibatan publik (Ditjen Dikdasmen, 2016:2).</a:t>
            </a:r>
            <a:endParaRPr dirty="0" sz="1800" lang="en-US">
              <a:solidFill>
                <a:srgbClr val="1E2A26"/>
              </a:solidFill>
              <a:latin typeface="Aileron Light"/>
            </a:endParaRPr>
          </a:p>
          <a:p>
            <a:pPr algn="just" defTabSz="1028632" indent="0" marL="0">
              <a:spcBef>
                <a:spcPts val="1125"/>
              </a:spcBef>
              <a:buClrTx/>
              <a:buSzTx/>
              <a:buNone/>
            </a:pPr>
            <a:r>
              <a:rPr dirty="0" sz="1800" lang="id-ID">
                <a:solidFill>
                  <a:srgbClr val="1E2A26"/>
                </a:solidFill>
                <a:latin typeface="Aileron Light"/>
              </a:rPr>
              <a:t>Tujuan Umum  literasi adalah menumbuhkembangkan budi pekerti peserta didik melalui pembudayaan ekosistem literasi madrasah yang diwujudkan dalam Gerakan Literasi Madrasah agar mereka menjadi pembelajar sepanjang hayat.</a:t>
            </a:r>
            <a:endParaRPr dirty="0" sz="1800" lang="en-US">
              <a:solidFill>
                <a:srgbClr val="1E2A26"/>
              </a:solidFill>
              <a:latin typeface="Aileron Light"/>
            </a:endParaRPr>
          </a:p>
          <a:p>
            <a:pPr algn="just" defTabSz="1028632" indent="0" marL="0">
              <a:spcBef>
                <a:spcPts val="1125"/>
              </a:spcBef>
              <a:buClrTx/>
              <a:buSzTx/>
              <a:buNone/>
            </a:pPr>
            <a:r>
              <a:rPr dirty="0" sz="1800" lang="id-ID">
                <a:solidFill>
                  <a:srgbClr val="1E2A26"/>
                </a:solidFill>
                <a:latin typeface="Aileron Light"/>
              </a:rPr>
              <a:t>Tujuan Khusus adalah: (a) Menumbuhkembangkan budaya literasi di madrasah; (b) Meningkatkan kapasitas warga dan lingkungan madrasah agar literat. (c) Menjadikan madrasah sebagai taman belajar yang menyenangkan dan ramah anak agar warga madrasah mampu mengelola pengetahuan. (d) Menjaga keberlanjutan pembelajaran dengan menghadirkan beragam buku bacaan dan mewadahi berbagai strategi membaca (Ditjen Dikdasmen. 2016:2).</a:t>
            </a:r>
            <a:endParaRPr dirty="0" sz="1800" lang="en-US">
              <a:solidFill>
                <a:srgbClr val="1E2A26"/>
              </a:solidFill>
              <a:latin typeface="Aileron Light"/>
            </a:endParaRPr>
          </a:p>
          <a:p>
            <a:pPr indent="0" marL="82296">
              <a:buNone/>
            </a:pPr>
            <a:endParaRPr dirty="0" lang="en-US"/>
          </a:p>
        </p:txBody>
      </p:sp>
      <p:sp>
        <p:nvSpPr>
          <p:cNvPr id="1048595" name="Title 2"/>
          <p:cNvSpPr>
            <a:spLocks noGrp="1"/>
          </p:cNvSpPr>
          <p:nvPr>
            <p:ph type="title"/>
          </p:nvPr>
        </p:nvSpPr>
        <p:spPr>
          <a:xfrm>
            <a:off x="1485900" y="205978"/>
            <a:ext cx="6172200" cy="365522"/>
          </a:xfrm>
        </p:spPr>
        <p:txBody>
          <a:bodyPr>
            <a:normAutofit fontScale="90000"/>
          </a:bodyPr>
          <a:p>
            <a:r>
              <a:rPr dirty="0" sz="3000" lang="en-US" err="1">
                <a:solidFill>
                  <a:srgbClr val="FF0000"/>
                </a:solidFill>
              </a:rPr>
              <a:t>Tujuan</a:t>
            </a:r>
            <a:r>
              <a:rPr dirty="0" sz="3000" lang="en-US">
                <a:solidFill>
                  <a:srgbClr val="FF0000"/>
                </a:solidFill>
              </a:rPr>
              <a:t> </a:t>
            </a:r>
            <a:r>
              <a:rPr dirty="0" sz="3000" lang="en-US" err="1">
                <a:solidFill>
                  <a:srgbClr val="FF0000"/>
                </a:solidFill>
              </a:rPr>
              <a:t>Literasi</a:t>
            </a:r>
            <a:endParaRPr dirty="0" lang="en-US">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09" name=""/>
        <p:cNvGrpSpPr/>
        <p:nvPr/>
      </p:nvGrpSpPr>
      <p:grpSpPr>
        <a:xfrm>
          <a:off x="0" y="0"/>
          <a:ext cx="0" cy="0"/>
          <a:chOff x="0" y="0"/>
          <a:chExt cx="0" cy="0"/>
        </a:xfrm>
      </p:grpSpPr>
      <p:sp>
        <p:nvSpPr>
          <p:cNvPr id="1048596" name="Content Placeholder 1"/>
          <p:cNvSpPr>
            <a:spLocks noGrp="1"/>
          </p:cNvSpPr>
          <p:nvPr>
            <p:ph idx="1"/>
          </p:nvPr>
        </p:nvSpPr>
        <p:spPr>
          <a:xfrm>
            <a:off x="1257300" y="685800"/>
            <a:ext cx="6743700" cy="3829050"/>
          </a:xfrm>
        </p:spPr>
        <p:txBody>
          <a:bodyPr>
            <a:noAutofit/>
          </a:bodyPr>
          <a:p>
            <a:pPr algn="just" indent="-342900" lvl="1" marL="685800">
              <a:spcBef>
                <a:spcPts val="0"/>
              </a:spcBef>
              <a:spcAft>
                <a:spcPts val="750"/>
              </a:spcAft>
              <a:buAutoNum type="arabicPeriod"/>
            </a:pPr>
            <a:r>
              <a:rPr dirty="0" sz="1500" lang="id-ID">
                <a:latin typeface="Arial"/>
                <a:ea typeface="Calibri"/>
                <a:cs typeface="Arial"/>
              </a:rPr>
              <a:t>Undang-Undang Dasar 1945, Pasal 31, Ayat 3: “Pemerintah mengusahakan dan menyelenggarakan satu sistem pendidikan nasional yang meningkatkan keimanan dan ketakwaan serta akhlak mulia dalam rangka mencerdaskan kehidupan bangsa, yang diatur dengan undang-undang.” </a:t>
            </a:r>
          </a:p>
          <a:p>
            <a:pPr algn="just" indent="-342900" lvl="1" marL="685800">
              <a:spcBef>
                <a:spcPts val="0"/>
              </a:spcBef>
              <a:spcAft>
                <a:spcPts val="750"/>
              </a:spcAft>
              <a:buAutoNum type="arabicPeriod"/>
            </a:pPr>
            <a:r>
              <a:rPr dirty="0" sz="1500" lang="id-ID">
                <a:latin typeface="Arial"/>
                <a:ea typeface="Calibri"/>
                <a:cs typeface="Arial"/>
              </a:rPr>
              <a:t>Peraturan Pemerintah Republik Indonesia Nomor 32 Tahun 2013 tentang Perubahan Kedua atas Peraturan Pemerintah Republik Indonesia Nomor 19 tahun 2005 tentang Standar Nasional Pendidikan. </a:t>
            </a:r>
          </a:p>
          <a:p>
            <a:pPr algn="just" indent="-342900" lvl="1" marL="685800">
              <a:spcBef>
                <a:spcPts val="0"/>
              </a:spcBef>
              <a:spcAft>
                <a:spcPts val="750"/>
              </a:spcAft>
              <a:buAutoNum type="arabicPeriod"/>
            </a:pPr>
            <a:r>
              <a:rPr dirty="0" sz="1500" lang="id-ID">
                <a:latin typeface="Arial"/>
                <a:ea typeface="Calibri"/>
                <a:cs typeface="Arial"/>
              </a:rPr>
              <a:t>Peraturan Menteri Pendidikan dan Kebudayaan Republik Indonesia Nomor 21 Tahun 2015 tentang Gerakan Pembudayaan Karakter di Madrasah.</a:t>
            </a:r>
          </a:p>
          <a:p>
            <a:pPr algn="just" indent="-342900" lvl="1" marL="685800">
              <a:spcBef>
                <a:spcPts val="0"/>
              </a:spcBef>
              <a:spcAft>
                <a:spcPts val="750"/>
              </a:spcAft>
              <a:buAutoNum type="arabicPeriod"/>
            </a:pPr>
            <a:r>
              <a:rPr dirty="0" sz="1500" lang="id-ID">
                <a:latin typeface="Arial"/>
                <a:ea typeface="Calibri"/>
                <a:cs typeface="Arial"/>
              </a:rPr>
              <a:t>Rencana Strategis Kementerian Agama RI 2015-2019.</a:t>
            </a:r>
          </a:p>
          <a:p>
            <a:pPr algn="just" indent="-342900" lvl="1" marL="685800">
              <a:spcBef>
                <a:spcPts val="0"/>
              </a:spcBef>
              <a:spcAft>
                <a:spcPts val="750"/>
              </a:spcAft>
              <a:buAutoNum type="arabicPeriod"/>
            </a:pPr>
            <a:r>
              <a:rPr dirty="0" sz="1500" lang="id-ID">
                <a:latin typeface="Arial"/>
                <a:ea typeface="Calibri"/>
                <a:cs typeface="Arial"/>
              </a:rPr>
              <a:t>Surat Edaran Mendagri No. 420/9239/sj/2018 tentang Pelaksanaan Pendidikan Literasi di Daerah.</a:t>
            </a:r>
            <a:endParaRPr dirty="0" sz="1500" lang="en-US">
              <a:latin typeface="Calibri"/>
              <a:ea typeface="Calibri"/>
              <a:cs typeface="Arial"/>
            </a:endParaRPr>
          </a:p>
        </p:txBody>
      </p:sp>
      <p:sp>
        <p:nvSpPr>
          <p:cNvPr id="1048597" name="Title 2"/>
          <p:cNvSpPr>
            <a:spLocks noGrp="1"/>
          </p:cNvSpPr>
          <p:nvPr>
            <p:ph type="title"/>
          </p:nvPr>
        </p:nvSpPr>
        <p:spPr>
          <a:xfrm>
            <a:off x="1485900" y="205978"/>
            <a:ext cx="6172200" cy="422672"/>
          </a:xfrm>
        </p:spPr>
        <p:txBody>
          <a:bodyPr>
            <a:normAutofit fontScale="90000"/>
          </a:bodyPr>
          <a:p>
            <a:r>
              <a:rPr dirty="0" lang="id-ID">
                <a:solidFill>
                  <a:srgbClr val="85A3F7"/>
                </a:solidFill>
              </a:rPr>
              <a:t>Dasar Hukum</a:t>
            </a:r>
            <a:endParaRPr dirty="0" lang="en-US">
              <a:solidFill>
                <a:srgbClr val="85A3F7"/>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11" name=""/>
        <p:cNvGrpSpPr/>
        <p:nvPr/>
      </p:nvGrpSpPr>
      <p:grpSpPr>
        <a:xfrm>
          <a:off x="0" y="0"/>
          <a:ext cx="0" cy="0"/>
          <a:chOff x="0" y="0"/>
          <a:chExt cx="0" cy="0"/>
        </a:xfrm>
      </p:grpSpPr>
      <p:sp>
        <p:nvSpPr>
          <p:cNvPr id="1048600" name="Content Placeholder 1"/>
          <p:cNvSpPr>
            <a:spLocks noGrp="1"/>
          </p:cNvSpPr>
          <p:nvPr>
            <p:ph idx="1"/>
          </p:nvPr>
        </p:nvSpPr>
        <p:spPr>
          <a:xfrm>
            <a:off x="1257300" y="571500"/>
            <a:ext cx="6572250" cy="3886200"/>
          </a:xfrm>
        </p:spPr>
        <p:txBody>
          <a:bodyPr>
            <a:normAutofit fontScale="91111" lnSpcReduction="10000"/>
          </a:bodyPr>
          <a:p>
            <a:pPr>
              <a:buFont typeface="Wingdings" pitchFamily="2" charset="2"/>
              <a:buChar char="v"/>
            </a:pPr>
            <a:r>
              <a:rPr b="1" dirty="0" lang="id-ID"/>
              <a:t>TUJUAN</a:t>
            </a:r>
          </a:p>
          <a:p>
            <a:pPr algn="just" lvl="0">
              <a:buClr>
                <a:srgbClr val="2DA2BF"/>
              </a:buClr>
              <a:buFont typeface="Arial" pitchFamily="34" charset="0"/>
              <a:buChar char="•"/>
            </a:pPr>
            <a:r>
              <a:rPr dirty="0" sz="1500" lang="id-ID">
                <a:solidFill>
                  <a:prstClr val="black"/>
                </a:solidFill>
                <a:latin typeface="Arial Narrow" pitchFamily="34" charset="0"/>
              </a:rPr>
              <a:t>Panduan Gelem ini dimaksudkan untuk menjadi pedoman bagi pelaksana Gelem dalam melaksanakan kegiatan literasi sesuai dengan alur yang digariskan.</a:t>
            </a:r>
          </a:p>
          <a:p>
            <a:pPr algn="just" lvl="0">
              <a:buClr>
                <a:srgbClr val="2DA2BF"/>
              </a:buClr>
              <a:buFont typeface="Arial" pitchFamily="34" charset="0"/>
              <a:buChar char="•"/>
            </a:pPr>
            <a:r>
              <a:rPr dirty="0" sz="1500" lang="id-ID">
                <a:solidFill>
                  <a:prstClr val="black"/>
                </a:solidFill>
                <a:latin typeface="Arial Narrow" pitchFamily="34" charset="0"/>
              </a:rPr>
              <a:t>Pengawas, kepala madrasah, guru, pemangku kebijakan dapat memahami penatalaksanaan Gelem secara benar dan sempurn sehingga tercapai tujuan yang dikehendaki.</a:t>
            </a:r>
          </a:p>
          <a:p>
            <a:pPr algn="just" lvl="0">
              <a:buClr>
                <a:srgbClr val="2DA2BF"/>
              </a:buClr>
              <a:buFont typeface="Arial" pitchFamily="34" charset="0"/>
              <a:buChar char="•"/>
            </a:pPr>
            <a:r>
              <a:rPr dirty="0" sz="1500" lang="en-US" err="1">
                <a:solidFill>
                  <a:prstClr val="black"/>
                </a:solidFill>
                <a:latin typeface="Arial Narrow" pitchFamily="34" charset="0"/>
                <a:ea typeface="Calibri"/>
              </a:rPr>
              <a:t>Panduan</a:t>
            </a:r>
            <a:r>
              <a:rPr dirty="0" sz="1500" lang="en-US">
                <a:solidFill>
                  <a:prstClr val="black"/>
                </a:solidFill>
                <a:latin typeface="Arial Narrow" pitchFamily="34" charset="0"/>
                <a:ea typeface="Calibri"/>
              </a:rPr>
              <a:t> </a:t>
            </a:r>
            <a:r>
              <a:rPr dirty="0" sz="1500" lang="en-US" err="1">
                <a:solidFill>
                  <a:prstClr val="black"/>
                </a:solidFill>
                <a:latin typeface="Arial Narrow" pitchFamily="34" charset="0"/>
                <a:ea typeface="Calibri"/>
              </a:rPr>
              <a:t>Gelem</a:t>
            </a:r>
            <a:r>
              <a:rPr dirty="0" sz="1500" lang="en-US">
                <a:solidFill>
                  <a:prstClr val="black"/>
                </a:solidFill>
                <a:latin typeface="Arial Narrow" pitchFamily="34" charset="0"/>
                <a:ea typeface="Calibri"/>
              </a:rPr>
              <a:t> </a:t>
            </a:r>
            <a:r>
              <a:rPr dirty="0" sz="1500" lang="en-US" err="1">
                <a:solidFill>
                  <a:prstClr val="black"/>
                </a:solidFill>
                <a:latin typeface="Arial Narrow" pitchFamily="34" charset="0"/>
                <a:ea typeface="Calibri"/>
              </a:rPr>
              <a:t>ini</a:t>
            </a:r>
            <a:r>
              <a:rPr dirty="0" sz="1500" lang="en-US">
                <a:solidFill>
                  <a:prstClr val="black"/>
                </a:solidFill>
                <a:latin typeface="Arial Narrow" pitchFamily="34" charset="0"/>
                <a:ea typeface="Calibri"/>
              </a:rPr>
              <a:t> </a:t>
            </a:r>
            <a:r>
              <a:rPr dirty="0" sz="1500" lang="en-US" err="1">
                <a:solidFill>
                  <a:prstClr val="black"/>
                </a:solidFill>
                <a:latin typeface="Arial Narrow" pitchFamily="34" charset="0"/>
                <a:ea typeface="Calibri"/>
              </a:rPr>
              <a:t>merupakan</a:t>
            </a:r>
            <a:r>
              <a:rPr dirty="0" sz="1500" lang="en-US">
                <a:solidFill>
                  <a:prstClr val="black"/>
                </a:solidFill>
                <a:latin typeface="Arial Narrow" pitchFamily="34" charset="0"/>
                <a:ea typeface="Calibri"/>
              </a:rPr>
              <a:t> </a:t>
            </a:r>
            <a:r>
              <a:rPr dirty="0" sz="1500" lang="en-US" err="1">
                <a:solidFill>
                  <a:prstClr val="black"/>
                </a:solidFill>
                <a:latin typeface="Arial Narrow" pitchFamily="34" charset="0"/>
                <a:ea typeface="Calibri"/>
              </a:rPr>
              <a:t>pegangan</a:t>
            </a:r>
            <a:r>
              <a:rPr dirty="0" sz="1500" lang="en-US">
                <a:solidFill>
                  <a:prstClr val="black"/>
                </a:solidFill>
                <a:latin typeface="Arial Narrow" pitchFamily="34" charset="0"/>
                <a:ea typeface="Calibri"/>
              </a:rPr>
              <a:t> </a:t>
            </a:r>
            <a:r>
              <a:rPr dirty="0" sz="1500" lang="en-US" err="1">
                <a:solidFill>
                  <a:prstClr val="black"/>
                </a:solidFill>
                <a:latin typeface="Arial Narrow" pitchFamily="34" charset="0"/>
                <a:ea typeface="Calibri"/>
              </a:rPr>
              <a:t>bagi</a:t>
            </a:r>
            <a:r>
              <a:rPr dirty="0" sz="1500" lang="en-US">
                <a:solidFill>
                  <a:prstClr val="black"/>
                </a:solidFill>
                <a:latin typeface="Arial Narrow" pitchFamily="34" charset="0"/>
                <a:ea typeface="Calibri"/>
              </a:rPr>
              <a:t> </a:t>
            </a:r>
            <a:r>
              <a:rPr dirty="0" sz="1500" lang="en-US" err="1">
                <a:solidFill>
                  <a:prstClr val="black"/>
                </a:solidFill>
                <a:latin typeface="Arial Narrow" pitchFamily="34" charset="0"/>
                <a:ea typeface="Calibri"/>
              </a:rPr>
              <a:t>para</a:t>
            </a:r>
            <a:r>
              <a:rPr dirty="0" sz="1500" lang="en-US">
                <a:solidFill>
                  <a:prstClr val="black"/>
                </a:solidFill>
                <a:latin typeface="Arial Narrow" pitchFamily="34" charset="0"/>
                <a:ea typeface="Calibri"/>
              </a:rPr>
              <a:t> </a:t>
            </a:r>
            <a:r>
              <a:rPr dirty="0" sz="1500" lang="en-US" err="1">
                <a:solidFill>
                  <a:prstClr val="black"/>
                </a:solidFill>
                <a:latin typeface="Arial Narrow" pitchFamily="34" charset="0"/>
                <a:ea typeface="Calibri"/>
              </a:rPr>
              <a:t>penyelenggara</a:t>
            </a:r>
            <a:r>
              <a:rPr dirty="0" sz="1500" lang="en-US">
                <a:solidFill>
                  <a:prstClr val="black"/>
                </a:solidFill>
                <a:latin typeface="Arial Narrow" pitchFamily="34" charset="0"/>
                <a:ea typeface="Calibri"/>
              </a:rPr>
              <a:t> </a:t>
            </a:r>
            <a:r>
              <a:rPr dirty="0" sz="1500" lang="en-US" err="1">
                <a:solidFill>
                  <a:prstClr val="black"/>
                </a:solidFill>
                <a:latin typeface="Arial Narrow" pitchFamily="34" charset="0"/>
                <a:ea typeface="Calibri"/>
              </a:rPr>
              <a:t>Gelem</a:t>
            </a:r>
            <a:r>
              <a:rPr dirty="0" sz="1500" lang="en-US">
                <a:solidFill>
                  <a:prstClr val="black"/>
                </a:solidFill>
                <a:latin typeface="Arial Narrow" pitchFamily="34" charset="0"/>
                <a:ea typeface="Calibri"/>
              </a:rPr>
              <a:t> </a:t>
            </a:r>
            <a:r>
              <a:rPr dirty="0" sz="1500" lang="en-US" err="1">
                <a:solidFill>
                  <a:prstClr val="black"/>
                </a:solidFill>
                <a:latin typeface="Arial Narrow" pitchFamily="34" charset="0"/>
                <a:ea typeface="Calibri"/>
              </a:rPr>
              <a:t>dalam</a:t>
            </a:r>
            <a:r>
              <a:rPr dirty="0" sz="1500" lang="en-US">
                <a:solidFill>
                  <a:prstClr val="black"/>
                </a:solidFill>
                <a:latin typeface="Arial Narrow" pitchFamily="34" charset="0"/>
                <a:ea typeface="Calibri"/>
              </a:rPr>
              <a:t> </a:t>
            </a:r>
            <a:r>
              <a:rPr dirty="0" sz="1500" lang="en-US" err="1">
                <a:solidFill>
                  <a:prstClr val="black"/>
                </a:solidFill>
                <a:latin typeface="Arial Narrow" pitchFamily="34" charset="0"/>
                <a:ea typeface="Calibri"/>
              </a:rPr>
              <a:t>menyusun</a:t>
            </a:r>
            <a:r>
              <a:rPr dirty="0" sz="1500" lang="en-US">
                <a:solidFill>
                  <a:prstClr val="black"/>
                </a:solidFill>
                <a:latin typeface="Arial Narrow" pitchFamily="34" charset="0"/>
                <a:ea typeface="Calibri"/>
              </a:rPr>
              <a:t> </a:t>
            </a:r>
            <a:r>
              <a:rPr dirty="0" sz="1500" lang="en-US" err="1">
                <a:solidFill>
                  <a:prstClr val="black"/>
                </a:solidFill>
                <a:latin typeface="Arial Narrow" pitchFamily="34" charset="0"/>
                <a:ea typeface="Calibri"/>
              </a:rPr>
              <a:t>standar</a:t>
            </a:r>
            <a:r>
              <a:rPr dirty="0" sz="1500" lang="en-US">
                <a:solidFill>
                  <a:prstClr val="black"/>
                </a:solidFill>
                <a:latin typeface="Arial Narrow" pitchFamily="34" charset="0"/>
                <a:ea typeface="Calibri"/>
              </a:rPr>
              <a:t> </a:t>
            </a:r>
            <a:r>
              <a:rPr dirty="0" sz="1500" lang="en-US" err="1">
                <a:solidFill>
                  <a:prstClr val="black"/>
                </a:solidFill>
                <a:latin typeface="Arial Narrow" pitchFamily="34" charset="0"/>
                <a:ea typeface="Calibri"/>
              </a:rPr>
              <a:t>dan</a:t>
            </a:r>
            <a:r>
              <a:rPr dirty="0" sz="1500" lang="en-US">
                <a:solidFill>
                  <a:prstClr val="black"/>
                </a:solidFill>
                <a:latin typeface="Arial Narrow" pitchFamily="34" charset="0"/>
                <a:ea typeface="Calibri"/>
              </a:rPr>
              <a:t> </a:t>
            </a:r>
            <a:r>
              <a:rPr dirty="0" sz="1500" lang="en-US" err="1">
                <a:solidFill>
                  <a:prstClr val="black"/>
                </a:solidFill>
                <a:latin typeface="Arial Narrow" pitchFamily="34" charset="0"/>
                <a:ea typeface="Calibri"/>
              </a:rPr>
              <a:t>rencana</a:t>
            </a:r>
            <a:r>
              <a:rPr dirty="0" sz="1500" lang="en-US">
                <a:solidFill>
                  <a:prstClr val="black"/>
                </a:solidFill>
                <a:latin typeface="Arial Narrow" pitchFamily="34" charset="0"/>
                <a:ea typeface="Calibri"/>
              </a:rPr>
              <a:t> </a:t>
            </a:r>
            <a:r>
              <a:rPr dirty="0" sz="1500" lang="en-US" err="1">
                <a:solidFill>
                  <a:prstClr val="black"/>
                </a:solidFill>
                <a:latin typeface="Arial Narrow" pitchFamily="34" charset="0"/>
                <a:ea typeface="Calibri"/>
              </a:rPr>
              <a:t>kerja</a:t>
            </a:r>
            <a:r>
              <a:rPr dirty="0" sz="1500" lang="en-US">
                <a:solidFill>
                  <a:prstClr val="black"/>
                </a:solidFill>
                <a:latin typeface="Arial Narrow" pitchFamily="34" charset="0"/>
                <a:ea typeface="Calibri"/>
              </a:rPr>
              <a:t> di </a:t>
            </a:r>
            <a:r>
              <a:rPr dirty="0" sz="1500" lang="en-US" err="1">
                <a:solidFill>
                  <a:prstClr val="black"/>
                </a:solidFill>
                <a:latin typeface="Arial Narrow" pitchFamily="34" charset="0"/>
                <a:ea typeface="Calibri"/>
              </a:rPr>
              <a:t>kabupaten</a:t>
            </a:r>
            <a:r>
              <a:rPr dirty="0" sz="1500" lang="en-US">
                <a:solidFill>
                  <a:prstClr val="black"/>
                </a:solidFill>
                <a:latin typeface="Arial Narrow" pitchFamily="34" charset="0"/>
                <a:ea typeface="Calibri"/>
              </a:rPr>
              <a:t>/</a:t>
            </a:r>
            <a:r>
              <a:rPr dirty="0" sz="1500" lang="en-US" err="1">
                <a:solidFill>
                  <a:prstClr val="black"/>
                </a:solidFill>
                <a:latin typeface="Arial Narrow" pitchFamily="34" charset="0"/>
                <a:ea typeface="Calibri"/>
              </a:rPr>
              <a:t>kota</a:t>
            </a:r>
            <a:r>
              <a:rPr dirty="0" sz="1500" lang="en-US">
                <a:solidFill>
                  <a:prstClr val="black"/>
                </a:solidFill>
                <a:latin typeface="Arial Narrow" pitchFamily="34" charset="0"/>
                <a:ea typeface="Calibri"/>
              </a:rPr>
              <a:t>, </a:t>
            </a:r>
            <a:r>
              <a:rPr dirty="0" sz="1500" lang="en-US" err="1">
                <a:solidFill>
                  <a:prstClr val="black"/>
                </a:solidFill>
                <a:latin typeface="Arial Narrow" pitchFamily="34" charset="0"/>
                <a:ea typeface="Calibri"/>
              </a:rPr>
              <a:t>satuan</a:t>
            </a:r>
            <a:r>
              <a:rPr dirty="0" sz="1500" lang="en-US">
                <a:solidFill>
                  <a:prstClr val="black"/>
                </a:solidFill>
                <a:latin typeface="Arial Narrow" pitchFamily="34" charset="0"/>
                <a:ea typeface="Calibri"/>
              </a:rPr>
              <a:t> </a:t>
            </a:r>
            <a:r>
              <a:rPr dirty="0" sz="1500" lang="en-US" err="1">
                <a:solidFill>
                  <a:prstClr val="black"/>
                </a:solidFill>
                <a:latin typeface="Arial Narrow" pitchFamily="34" charset="0"/>
                <a:ea typeface="Calibri"/>
              </a:rPr>
              <a:t>kerja</a:t>
            </a:r>
            <a:r>
              <a:rPr dirty="0" sz="1500" lang="en-US">
                <a:solidFill>
                  <a:prstClr val="black"/>
                </a:solidFill>
                <a:latin typeface="Arial Narrow" pitchFamily="34" charset="0"/>
                <a:ea typeface="Calibri"/>
              </a:rPr>
              <a:t>, madrasah di </a:t>
            </a:r>
            <a:r>
              <a:rPr dirty="0" sz="1500" lang="en-US" err="1">
                <a:solidFill>
                  <a:prstClr val="black"/>
                </a:solidFill>
                <a:latin typeface="Arial Narrow" pitchFamily="34" charset="0"/>
                <a:ea typeface="Calibri"/>
              </a:rPr>
              <a:t>wilayah</a:t>
            </a:r>
            <a:r>
              <a:rPr dirty="0" sz="1500" lang="en-US">
                <a:solidFill>
                  <a:prstClr val="black"/>
                </a:solidFill>
                <a:latin typeface="Arial Narrow" pitchFamily="34" charset="0"/>
                <a:ea typeface="Calibri"/>
              </a:rPr>
              <a:t> </a:t>
            </a:r>
            <a:r>
              <a:rPr dirty="0" sz="1500" lang="en-US" err="1">
                <a:solidFill>
                  <a:prstClr val="black"/>
                </a:solidFill>
                <a:latin typeface="Arial Narrow" pitchFamily="34" charset="0"/>
                <a:ea typeface="Calibri"/>
              </a:rPr>
              <a:t>masing-masing</a:t>
            </a:r>
            <a:r>
              <a:rPr dirty="0" sz="1500" lang="en-US">
                <a:solidFill>
                  <a:prstClr val="black"/>
                </a:solidFill>
                <a:latin typeface="Arial Narrow" pitchFamily="34" charset="0"/>
                <a:ea typeface="Calibri"/>
              </a:rPr>
              <a:t>.</a:t>
            </a:r>
            <a:endParaRPr dirty="0" sz="1500" lang="id-ID">
              <a:solidFill>
                <a:prstClr val="black"/>
              </a:solidFill>
              <a:latin typeface="Arial Narrow" pitchFamily="34" charset="0"/>
              <a:ea typeface="Calibri"/>
            </a:endParaRPr>
          </a:p>
          <a:p>
            <a:pPr algn="just" indent="0" marL="82296">
              <a:buClr>
                <a:srgbClr val="2DA2BF"/>
              </a:buClr>
              <a:buNone/>
            </a:pPr>
            <a:endParaRPr dirty="0" sz="1500" lang="en-US">
              <a:solidFill>
                <a:prstClr val="black"/>
              </a:solidFill>
              <a:latin typeface="Arial Narrow" pitchFamily="34" charset="0"/>
            </a:endParaRPr>
          </a:p>
          <a:p>
            <a:pPr>
              <a:buFont typeface="Wingdings" pitchFamily="2" charset="2"/>
              <a:buChar char="v"/>
            </a:pPr>
            <a:r>
              <a:rPr b="1" dirty="0" lang="id-ID"/>
              <a:t>MANFAAT</a:t>
            </a:r>
          </a:p>
          <a:p>
            <a:pPr algn="just" indent="0" marL="82296">
              <a:buNone/>
            </a:pPr>
            <a:r>
              <a:rPr dirty="0" sz="1125" lang="id-ID">
                <a:latin typeface="Arial"/>
                <a:ea typeface="Calibri"/>
                <a:cs typeface="Arial"/>
              </a:rPr>
              <a:t>	</a:t>
            </a:r>
            <a:r>
              <a:rPr dirty="0" lang="id-ID">
                <a:latin typeface="Arial Narrow" pitchFamily="34" charset="0"/>
                <a:ea typeface="Calibri"/>
                <a:cs typeface="Arial"/>
              </a:rPr>
              <a:t>Dengan adanya Panduan Gelem ini diharapkan gerakan literasi menjadi bagian dari sebuah gerakan yang utuh dan terpadu pada setiap madrasah di lingkup Menterian Agama Provinsi Jawa Timur, tidak berlangsung parsial, dan muara titik akhirnya adalah terwujudnya harapan besar dari literasi sebagai sebuah gerakan nasional di Indonesia.</a:t>
            </a:r>
            <a:endParaRPr dirty="0" lang="en-US">
              <a:latin typeface="Arial Narrow" pitchFamily="34" charset="0"/>
              <a:ea typeface="Calibri"/>
              <a:cs typeface="Arial"/>
            </a:endParaRPr>
          </a:p>
          <a:p>
            <a:pPr>
              <a:buFont typeface="Arial" pitchFamily="34" charset="0"/>
              <a:buChar char="•"/>
            </a:pPr>
            <a:endParaRPr dirty="0" lang="id-ID"/>
          </a:p>
          <a:p>
            <a:pPr indent="0" marL="82296">
              <a:buNone/>
            </a:pPr>
            <a:endParaRPr dirty="0" lang="en-US"/>
          </a:p>
        </p:txBody>
      </p:sp>
      <p:sp>
        <p:nvSpPr>
          <p:cNvPr id="1048601" name="Title 2"/>
          <p:cNvSpPr>
            <a:spLocks noGrp="1"/>
          </p:cNvSpPr>
          <p:nvPr>
            <p:ph type="title"/>
          </p:nvPr>
        </p:nvSpPr>
        <p:spPr>
          <a:xfrm>
            <a:off x="1175657" y="48986"/>
            <a:ext cx="6172200" cy="342900"/>
          </a:xfrm>
        </p:spPr>
        <p:txBody>
          <a:bodyPr>
            <a:normAutofit fontScale="90000"/>
          </a:bodyPr>
          <a:p>
            <a:pPr algn="ctr">
              <a:lnSpc>
                <a:spcPct val="150000"/>
              </a:lnSpc>
              <a:spcBef>
                <a:spcPts val="0"/>
              </a:spcBef>
              <a:spcAft>
                <a:spcPts val="750"/>
              </a:spcAft>
            </a:pPr>
            <a:br>
              <a:rPr dirty="0" sz="3300" lang="id-ID">
                <a:latin typeface="Arial"/>
                <a:ea typeface="Calibri"/>
                <a:cs typeface="Arial"/>
              </a:rPr>
            </a:br>
            <a:r>
              <a:rPr dirty="0" sz="3300" lang="id-ID">
                <a:solidFill>
                  <a:srgbClr val="FFFF00"/>
                </a:solidFill>
                <a:latin typeface="Arial"/>
                <a:ea typeface="Calibri"/>
                <a:cs typeface="Arial"/>
              </a:rPr>
              <a:t>Tujuan dan Manfaat</a:t>
            </a:r>
            <a:br>
              <a:rPr dirty="0" sz="3000" lang="en-US">
                <a:latin typeface="Calibri"/>
                <a:ea typeface="Calibri"/>
                <a:cs typeface="Arial"/>
              </a:rPr>
            </a:br>
            <a:endParaRPr dirty="0"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15" name=""/>
        <p:cNvGrpSpPr/>
        <p:nvPr/>
      </p:nvGrpSpPr>
      <p:grpSpPr>
        <a:xfrm>
          <a:off x="0" y="0"/>
          <a:ext cx="0" cy="0"/>
          <a:chOff x="0" y="0"/>
          <a:chExt cx="0" cy="0"/>
        </a:xfrm>
      </p:grpSpPr>
      <p:pic>
        <p:nvPicPr>
          <p:cNvPr id="2097153" name="Picture 2" descr="C:\Users\fada\Downloads\WhatsApp Image 2019-06-11 at 10.40.49.jpeg"/>
          <p:cNvPicPr>
            <a:picLocks noChangeAspect="1" noChangeArrowheads="1"/>
          </p:cNvPicPr>
          <p:nvPr/>
        </p:nvPicPr>
        <p:blipFill>
          <a:blip xmlns:r="http://schemas.openxmlformats.org/officeDocument/2006/relationships" r:embed="rId1" cstate="print">
            <a:lum bright="70000" contrast="-70000"/>
          </a:blip>
          <a:srcRect/>
          <a:stretch>
            <a:fillRect/>
          </a:stretch>
        </p:blipFill>
        <p:spPr bwMode="auto">
          <a:xfrm>
            <a:off x="2571751" y="228601"/>
            <a:ext cx="4400549" cy="4421273"/>
          </a:xfrm>
          <a:prstGeom prst="rect"/>
          <a:noFill/>
          <a:effectLst>
            <a:reflection algn="bl" dir="5400000" dist="50800" endPos="65000" rotWithShape="0" stA="0" sy="-100000"/>
          </a:effectLst>
        </p:spPr>
      </p:pic>
      <p:sp>
        <p:nvSpPr>
          <p:cNvPr id="1048616" name="テキスト プレースホルダー 9"/>
          <p:cNvSpPr txBox="1"/>
          <p:nvPr/>
        </p:nvSpPr>
        <p:spPr>
          <a:xfrm>
            <a:off x="1280799" y="114300"/>
            <a:ext cx="6582401" cy="690623"/>
          </a:xfrm>
          <a:prstGeom prst="rect"/>
        </p:spPr>
        <p:txBody>
          <a:bodyPr anchor="ctr" bIns="34290" lIns="68580" rIns="68580" rtlCol="0" tIns="34290" vert="horz">
            <a:normAutofit/>
          </a:bodyPr>
          <a:lstStyle>
            <a:lvl1pPr algn="l" defTabSz="1371509" eaLnBrk="1" hangingPunct="1" indent="0" latinLnBrk="0" marL="0" rtl="0">
              <a:lnSpc>
                <a:spcPct val="90000"/>
              </a:lnSpc>
              <a:spcBef>
                <a:spcPts val="1500"/>
              </a:spcBef>
              <a:buFont typeface="Arial" panose="020B0604020202020204" pitchFamily="34" charset="0"/>
              <a:buNone/>
              <a:defRPr baseline="0" sz="4200" kern="1200">
                <a:solidFill>
                  <a:srgbClr val="3A75FB"/>
                </a:solidFill>
                <a:latin typeface="+mn-lt"/>
                <a:ea typeface="+mn-ea"/>
                <a:cs typeface="+mn-cs"/>
              </a:defRPr>
            </a:lvl1pPr>
            <a:lvl2pPr algn="l" defTabSz="1371509" eaLnBrk="1" hangingPunct="1" indent="-342877" latinLnBrk="0" marL="1028631" rtl="0">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algn="l" defTabSz="1371509" eaLnBrk="1" hangingPunct="1" indent="-342877" latinLnBrk="0" marL="1714386" rtl="0">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algn="l" defTabSz="1371509" eaLnBrk="1" hangingPunct="1" indent="-342877" latinLnBrk="0" marL="2400140" rtl="0">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algn="l" defTabSz="1371509" eaLnBrk="1" hangingPunct="1" indent="-342877" latinLnBrk="0" marL="3085894" rtl="0">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algn="l" defTabSz="1371509" eaLnBrk="1" hangingPunct="1" indent="-342877" latinLnBrk="0" marL="3771649" rtl="0">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algn="l" defTabSz="1371509" eaLnBrk="1" hangingPunct="1" indent="-342877" latinLnBrk="0" marL="4457403" rtl="0">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algn="l" defTabSz="1371509" eaLnBrk="1" hangingPunct="1" indent="-342877" latinLnBrk="0" marL="5143157" rtl="0">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algn="l" defTabSz="1371509" eaLnBrk="1" hangingPunct="1" indent="-342877" latinLnBrk="0" marL="5828911" rtl="0">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defTabSz="1028632">
              <a:spcBef>
                <a:spcPts val="1125"/>
              </a:spcBef>
            </a:pPr>
            <a:r>
              <a:rPr b="1" dirty="0" sz="3300" lang="en-US" err="1">
                <a:latin typeface="Aileron Light"/>
              </a:rPr>
              <a:t>Literasi</a:t>
            </a:r>
            <a:r>
              <a:rPr b="1" dirty="0" sz="3300" lang="en-US">
                <a:latin typeface="Aileron Light"/>
              </a:rPr>
              <a:t> </a:t>
            </a:r>
            <a:r>
              <a:rPr b="1" dirty="0" sz="3300" lang="en-US" err="1">
                <a:latin typeface="Aileron Light"/>
              </a:rPr>
              <a:t>Dalam</a:t>
            </a:r>
            <a:r>
              <a:rPr b="1" dirty="0" sz="3300" lang="en-US">
                <a:latin typeface="Aileron Light"/>
              </a:rPr>
              <a:t> </a:t>
            </a:r>
            <a:r>
              <a:rPr b="1" dirty="0" sz="3300" lang="en-US" err="1">
                <a:latin typeface="Aileron Light"/>
              </a:rPr>
              <a:t>Peradaban</a:t>
            </a:r>
            <a:r>
              <a:rPr b="1" dirty="0" sz="3300" lang="en-US">
                <a:latin typeface="Aileron Light"/>
              </a:rPr>
              <a:t> Islam</a:t>
            </a:r>
            <a:endParaRPr dirty="0" sz="3300" lang="en-US">
              <a:latin typeface="Aileron Light"/>
            </a:endParaRPr>
          </a:p>
        </p:txBody>
      </p:sp>
      <p:pic>
        <p:nvPicPr>
          <p:cNvPr id="2097154" name="Picture 6"/>
          <p:cNvPicPr>
            <a:picLocks noChangeAspect="1"/>
          </p:cNvPicPr>
          <p:nvPr/>
        </p:nvPicPr>
        <p:blipFill>
          <a:blip xmlns:r="http://schemas.openxmlformats.org/officeDocument/2006/relationships" r:embed="rId2"/>
          <a:stretch>
            <a:fillRect/>
          </a:stretch>
        </p:blipFill>
        <p:spPr>
          <a:xfrm>
            <a:off x="1118507" y="789467"/>
            <a:ext cx="7029450" cy="3583248"/>
          </a:xfrm>
          <a:prstGeom prst="rec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27" name=""/>
        <p:cNvGrpSpPr/>
        <p:nvPr/>
      </p:nvGrpSpPr>
      <p:grpSpPr>
        <a:xfrm>
          <a:off x="0" y="0"/>
          <a:ext cx="0" cy="0"/>
          <a:chOff x="0" y="0"/>
          <a:chExt cx="0" cy="0"/>
        </a:xfrm>
      </p:grpSpPr>
      <p:sp>
        <p:nvSpPr>
          <p:cNvPr id="1048650" name="Text Placeholder 1"/>
          <p:cNvSpPr>
            <a:spLocks noGrp="1"/>
          </p:cNvSpPr>
          <p:nvPr>
            <p:ph type="body" sz="quarter" idx="10"/>
          </p:nvPr>
        </p:nvSpPr>
        <p:spPr/>
        <p:txBody>
          <a:bodyPr/>
          <a:p>
            <a:r>
              <a:rPr altLang="ko-KR" dirty="0" sz="2800" lang="id-ID">
                <a:solidFill>
                  <a:schemeClr val="tx2">
                    <a:lumMod val="75000"/>
                  </a:schemeClr>
                </a:solidFill>
                <a:latin typeface="Arial Black" pitchFamily="34" charset="0"/>
              </a:rPr>
              <a:t>Biodata</a:t>
            </a:r>
            <a:endParaRPr altLang="en-US" dirty="0" sz="2800" lang="ko-KR">
              <a:solidFill>
                <a:schemeClr val="tx2">
                  <a:lumMod val="75000"/>
                </a:schemeClr>
              </a:solidFill>
              <a:latin typeface="Arial Black" pitchFamily="34" charset="0"/>
            </a:endParaRPr>
          </a:p>
        </p:txBody>
      </p:sp>
      <p:sp>
        <p:nvSpPr>
          <p:cNvPr id="1048651" name="Rectangle 20"/>
          <p:cNvSpPr/>
          <p:nvPr/>
        </p:nvSpPr>
        <p:spPr>
          <a:xfrm>
            <a:off x="37859" y="36271"/>
            <a:ext cx="1475656" cy="1851670"/>
          </a:xfrm>
          <a:prstGeom prst="rect"/>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dirty="0" sz="2400" lang="en-US">
              <a:latin typeface="Agency FB" pitchFamily="34" charset="0"/>
            </a:endParaRPr>
          </a:p>
        </p:txBody>
      </p:sp>
      <p:grpSp>
        <p:nvGrpSpPr>
          <p:cNvPr id="128" name="Group 33"/>
          <p:cNvGrpSpPr/>
          <p:nvPr/>
        </p:nvGrpSpPr>
        <p:grpSpPr>
          <a:xfrm>
            <a:off x="2242742" y="752386"/>
            <a:ext cx="6621602" cy="3436772"/>
            <a:chOff x="2242742" y="752386"/>
            <a:chExt cx="6621602" cy="3436772"/>
          </a:xfrm>
        </p:grpSpPr>
        <p:grpSp>
          <p:nvGrpSpPr>
            <p:cNvPr id="129" name="Group 27"/>
            <p:cNvGrpSpPr/>
            <p:nvPr/>
          </p:nvGrpSpPr>
          <p:grpSpPr>
            <a:xfrm>
              <a:off x="2267180" y="752386"/>
              <a:ext cx="2650792" cy="523220"/>
              <a:chOff x="2267180" y="1026350"/>
              <a:chExt cx="2650792" cy="523220"/>
            </a:xfrm>
          </p:grpSpPr>
          <p:sp>
            <p:nvSpPr>
              <p:cNvPr id="1048652" name="TextBox 5"/>
              <p:cNvSpPr txBox="1"/>
              <p:nvPr/>
            </p:nvSpPr>
            <p:spPr>
              <a:xfrm>
                <a:off x="2267180" y="1026350"/>
                <a:ext cx="385042" cy="523220"/>
              </a:xfrm>
              <a:prstGeom prst="rect"/>
              <a:noFill/>
            </p:spPr>
            <p:txBody>
              <a:bodyPr anchor="ctr" rtlCol="0" wrap="none">
                <a:spAutoFit/>
              </a:bodyPr>
              <a:lstStyle>
                <a:defPPr>
                  <a:defRPr lang="ko-KR"/>
                </a:defPPr>
                <a:lvl1pPr algn="l" defTabSz="914400" eaLnBrk="1" hangingPunct="1" latinLnBrk="1" marL="0" rtl="0">
                  <a:defRPr sz="1800" kern="1200">
                    <a:solidFill>
                      <a:schemeClr val="tx1"/>
                    </a:solidFill>
                    <a:latin typeface="+mn-lt"/>
                    <a:ea typeface="+mn-ea"/>
                    <a:cs typeface="+mn-cs"/>
                  </a:defRPr>
                </a:lvl1pPr>
                <a:lvl2pPr algn="l" defTabSz="914400" eaLnBrk="1" hangingPunct="1" latinLnBrk="1" marL="457200" rtl="0">
                  <a:defRPr sz="1800" kern="1200">
                    <a:solidFill>
                      <a:schemeClr val="tx1"/>
                    </a:solidFill>
                    <a:latin typeface="+mn-lt"/>
                    <a:ea typeface="+mn-ea"/>
                    <a:cs typeface="+mn-cs"/>
                  </a:defRPr>
                </a:lvl2pPr>
                <a:lvl3pPr algn="l" defTabSz="914400" eaLnBrk="1" hangingPunct="1" latinLnBrk="1" marL="914400" rtl="0">
                  <a:defRPr sz="1800" kern="1200">
                    <a:solidFill>
                      <a:schemeClr val="tx1"/>
                    </a:solidFill>
                    <a:latin typeface="+mn-lt"/>
                    <a:ea typeface="+mn-ea"/>
                    <a:cs typeface="+mn-cs"/>
                  </a:defRPr>
                </a:lvl3pPr>
                <a:lvl4pPr algn="l" defTabSz="914400" eaLnBrk="1" hangingPunct="1" latinLnBrk="1" marL="1371600" rtl="0">
                  <a:defRPr sz="1800" kern="1200">
                    <a:solidFill>
                      <a:schemeClr val="tx1"/>
                    </a:solidFill>
                    <a:latin typeface="+mn-lt"/>
                    <a:ea typeface="+mn-ea"/>
                    <a:cs typeface="+mn-cs"/>
                  </a:defRPr>
                </a:lvl4pPr>
                <a:lvl5pPr algn="l" defTabSz="914400" eaLnBrk="1" hangingPunct="1" latinLnBrk="1" marL="1828800" rtl="0">
                  <a:defRPr sz="1800" kern="1200">
                    <a:solidFill>
                      <a:schemeClr val="tx1"/>
                    </a:solidFill>
                    <a:latin typeface="+mn-lt"/>
                    <a:ea typeface="+mn-ea"/>
                    <a:cs typeface="+mn-cs"/>
                  </a:defRPr>
                </a:lvl5pPr>
                <a:lvl6pPr algn="l" defTabSz="914400" eaLnBrk="1" hangingPunct="1" latinLnBrk="1" marL="2286000" rtl="0">
                  <a:defRPr sz="1800" kern="1200">
                    <a:solidFill>
                      <a:schemeClr val="tx1"/>
                    </a:solidFill>
                    <a:latin typeface="+mn-lt"/>
                    <a:ea typeface="+mn-ea"/>
                    <a:cs typeface="+mn-cs"/>
                  </a:defRPr>
                </a:lvl6pPr>
                <a:lvl7pPr algn="l" defTabSz="914400" eaLnBrk="1" hangingPunct="1" latinLnBrk="1" marL="2743200" rtl="0">
                  <a:defRPr sz="1800" kern="1200">
                    <a:solidFill>
                      <a:schemeClr val="tx1"/>
                    </a:solidFill>
                    <a:latin typeface="+mn-lt"/>
                    <a:ea typeface="+mn-ea"/>
                    <a:cs typeface="+mn-cs"/>
                  </a:defRPr>
                </a:lvl7pPr>
                <a:lvl8pPr algn="l" defTabSz="914400" eaLnBrk="1" hangingPunct="1" latinLnBrk="1" marL="3200400" rtl="0">
                  <a:defRPr sz="1800" kern="1200">
                    <a:solidFill>
                      <a:schemeClr val="tx1"/>
                    </a:solidFill>
                    <a:latin typeface="+mn-lt"/>
                    <a:ea typeface="+mn-ea"/>
                    <a:cs typeface="+mn-cs"/>
                  </a:defRPr>
                </a:lvl8pPr>
                <a:lvl9pPr algn="l" defTabSz="914400" eaLnBrk="1" hangingPunct="1" latinLnBrk="1" marL="3657600" rtl="0">
                  <a:defRPr sz="1800" kern="1200">
                    <a:solidFill>
                      <a:schemeClr val="tx1"/>
                    </a:solidFill>
                    <a:latin typeface="+mn-lt"/>
                    <a:ea typeface="+mn-ea"/>
                    <a:cs typeface="+mn-cs"/>
                  </a:defRPr>
                </a:lvl9pPr>
              </a:lstStyle>
              <a:p>
                <a:r>
                  <a:rPr altLang="ko-KR" b="1" dirty="0" sz="2800" lang="en-US">
                    <a:solidFill>
                      <a:schemeClr val="bg1">
                        <a:lumMod val="85000"/>
                      </a:schemeClr>
                    </a:solidFill>
                    <a:cs typeface="Arial" pitchFamily="34" charset="0"/>
                  </a:rPr>
                  <a:t>1</a:t>
                </a:r>
                <a:endParaRPr altLang="en-US" b="1" dirty="0" sz="9600" lang="ko-KR">
                  <a:solidFill>
                    <a:schemeClr val="bg1">
                      <a:lumMod val="85000"/>
                    </a:schemeClr>
                  </a:solidFill>
                  <a:cs typeface="Arial" pitchFamily="34" charset="0"/>
                </a:endParaRPr>
              </a:p>
            </p:txBody>
          </p:sp>
          <p:grpSp>
            <p:nvGrpSpPr>
              <p:cNvPr id="130" name="Group 5"/>
              <p:cNvGrpSpPr/>
              <p:nvPr/>
            </p:nvGrpSpPr>
            <p:grpSpPr>
              <a:xfrm>
                <a:off x="2505220" y="1059582"/>
                <a:ext cx="2412752" cy="453488"/>
                <a:chOff x="1062658" y="4071146"/>
                <a:chExt cx="1734701" cy="388708"/>
              </a:xfrm>
            </p:grpSpPr>
            <p:sp>
              <p:nvSpPr>
                <p:cNvPr id="1048653" name="TextBox 6"/>
                <p:cNvSpPr txBox="1"/>
                <p:nvPr/>
              </p:nvSpPr>
              <p:spPr>
                <a:xfrm>
                  <a:off x="1069166" y="4071146"/>
                  <a:ext cx="1728193" cy="263811"/>
                </a:xfrm>
                <a:prstGeom prst="rect"/>
                <a:noFill/>
              </p:spPr>
              <p:txBody>
                <a:bodyPr anchor="ctr" rtlCol="0" wrap="square">
                  <a:spAutoFit/>
                </a:bodyPr>
                <a:p>
                  <a:r>
                    <a:rPr altLang="ko-KR" b="1" dirty="0" sz="1400" lang="id-ID">
                      <a:solidFill>
                        <a:schemeClr val="tx1">
                          <a:lumMod val="75000"/>
                          <a:lumOff val="25000"/>
                        </a:schemeClr>
                      </a:solidFill>
                      <a:cs typeface="Arial" pitchFamily="34" charset="0"/>
                    </a:rPr>
                    <a:t>Nama</a:t>
                  </a:r>
                </a:p>
              </p:txBody>
            </p:sp>
            <p:sp>
              <p:nvSpPr>
                <p:cNvPr id="1048654" name="TextBox 7"/>
                <p:cNvSpPr txBox="1"/>
                <p:nvPr/>
              </p:nvSpPr>
              <p:spPr>
                <a:xfrm>
                  <a:off x="1062658" y="4222423"/>
                  <a:ext cx="1728192" cy="237431"/>
                </a:xfrm>
                <a:prstGeom prst="rect"/>
                <a:noFill/>
              </p:spPr>
              <p:txBody>
                <a:bodyPr anchor="ctr" rtlCol="0" wrap="square">
                  <a:spAutoFit/>
                </a:bodyPr>
                <a:p>
                  <a:r>
                    <a:rPr altLang="ko-KR" dirty="0" sz="1200" lang="id-ID">
                      <a:solidFill>
                        <a:schemeClr val="tx1">
                          <a:lumMod val="75000"/>
                          <a:lumOff val="25000"/>
                        </a:schemeClr>
                      </a:solidFill>
                      <a:cs typeface="Arial" pitchFamily="34" charset="0"/>
                    </a:rPr>
                    <a:t>Dr. Akhmad Sruji Bachtiar</a:t>
                  </a:r>
                  <a:endParaRPr altLang="ko-KR" dirty="0" sz="1200" lang="en-US">
                    <a:solidFill>
                      <a:schemeClr val="tx1">
                        <a:lumMod val="75000"/>
                        <a:lumOff val="25000"/>
                      </a:schemeClr>
                    </a:solidFill>
                    <a:cs typeface="Arial" pitchFamily="34" charset="0"/>
                  </a:endParaRPr>
                </a:p>
              </p:txBody>
            </p:sp>
          </p:grpSp>
        </p:grpSp>
        <p:grpSp>
          <p:nvGrpSpPr>
            <p:cNvPr id="131" name="Group 28"/>
            <p:cNvGrpSpPr/>
            <p:nvPr/>
          </p:nvGrpSpPr>
          <p:grpSpPr>
            <a:xfrm>
              <a:off x="2267744" y="1235340"/>
              <a:ext cx="3014934" cy="544322"/>
              <a:chOff x="2267744" y="1544474"/>
              <a:chExt cx="3014934" cy="544322"/>
            </a:xfrm>
          </p:grpSpPr>
          <p:sp>
            <p:nvSpPr>
              <p:cNvPr id="1048655" name="TextBox 5"/>
              <p:cNvSpPr txBox="1"/>
              <p:nvPr/>
            </p:nvSpPr>
            <p:spPr>
              <a:xfrm>
                <a:off x="2267744" y="1544474"/>
                <a:ext cx="385042" cy="523220"/>
              </a:xfrm>
              <a:prstGeom prst="rect"/>
              <a:noFill/>
            </p:spPr>
            <p:txBody>
              <a:bodyPr anchor="ctr" rtlCol="0" wrap="none">
                <a:spAutoFit/>
              </a:bodyPr>
              <a:lstStyle>
                <a:defPPr>
                  <a:defRPr lang="ko-KR"/>
                </a:defPPr>
                <a:lvl1pPr algn="l" defTabSz="914400" eaLnBrk="1" hangingPunct="1" latinLnBrk="1" marL="0" rtl="0">
                  <a:defRPr sz="1800" kern="1200">
                    <a:solidFill>
                      <a:schemeClr val="tx1"/>
                    </a:solidFill>
                    <a:latin typeface="+mn-lt"/>
                    <a:ea typeface="+mn-ea"/>
                    <a:cs typeface="+mn-cs"/>
                  </a:defRPr>
                </a:lvl1pPr>
                <a:lvl2pPr algn="l" defTabSz="914400" eaLnBrk="1" hangingPunct="1" latinLnBrk="1" marL="457200" rtl="0">
                  <a:defRPr sz="1800" kern="1200">
                    <a:solidFill>
                      <a:schemeClr val="tx1"/>
                    </a:solidFill>
                    <a:latin typeface="+mn-lt"/>
                    <a:ea typeface="+mn-ea"/>
                    <a:cs typeface="+mn-cs"/>
                  </a:defRPr>
                </a:lvl2pPr>
                <a:lvl3pPr algn="l" defTabSz="914400" eaLnBrk="1" hangingPunct="1" latinLnBrk="1" marL="914400" rtl="0">
                  <a:defRPr sz="1800" kern="1200">
                    <a:solidFill>
                      <a:schemeClr val="tx1"/>
                    </a:solidFill>
                    <a:latin typeface="+mn-lt"/>
                    <a:ea typeface="+mn-ea"/>
                    <a:cs typeface="+mn-cs"/>
                  </a:defRPr>
                </a:lvl3pPr>
                <a:lvl4pPr algn="l" defTabSz="914400" eaLnBrk="1" hangingPunct="1" latinLnBrk="1" marL="1371600" rtl="0">
                  <a:defRPr sz="1800" kern="1200">
                    <a:solidFill>
                      <a:schemeClr val="tx1"/>
                    </a:solidFill>
                    <a:latin typeface="+mn-lt"/>
                    <a:ea typeface="+mn-ea"/>
                    <a:cs typeface="+mn-cs"/>
                  </a:defRPr>
                </a:lvl4pPr>
                <a:lvl5pPr algn="l" defTabSz="914400" eaLnBrk="1" hangingPunct="1" latinLnBrk="1" marL="1828800" rtl="0">
                  <a:defRPr sz="1800" kern="1200">
                    <a:solidFill>
                      <a:schemeClr val="tx1"/>
                    </a:solidFill>
                    <a:latin typeface="+mn-lt"/>
                    <a:ea typeface="+mn-ea"/>
                    <a:cs typeface="+mn-cs"/>
                  </a:defRPr>
                </a:lvl5pPr>
                <a:lvl6pPr algn="l" defTabSz="914400" eaLnBrk="1" hangingPunct="1" latinLnBrk="1" marL="2286000" rtl="0">
                  <a:defRPr sz="1800" kern="1200">
                    <a:solidFill>
                      <a:schemeClr val="tx1"/>
                    </a:solidFill>
                    <a:latin typeface="+mn-lt"/>
                    <a:ea typeface="+mn-ea"/>
                    <a:cs typeface="+mn-cs"/>
                  </a:defRPr>
                </a:lvl6pPr>
                <a:lvl7pPr algn="l" defTabSz="914400" eaLnBrk="1" hangingPunct="1" latinLnBrk="1" marL="2743200" rtl="0">
                  <a:defRPr sz="1800" kern="1200">
                    <a:solidFill>
                      <a:schemeClr val="tx1"/>
                    </a:solidFill>
                    <a:latin typeface="+mn-lt"/>
                    <a:ea typeface="+mn-ea"/>
                    <a:cs typeface="+mn-cs"/>
                  </a:defRPr>
                </a:lvl7pPr>
                <a:lvl8pPr algn="l" defTabSz="914400" eaLnBrk="1" hangingPunct="1" latinLnBrk="1" marL="3200400" rtl="0">
                  <a:defRPr sz="1800" kern="1200">
                    <a:solidFill>
                      <a:schemeClr val="tx1"/>
                    </a:solidFill>
                    <a:latin typeface="+mn-lt"/>
                    <a:ea typeface="+mn-ea"/>
                    <a:cs typeface="+mn-cs"/>
                  </a:defRPr>
                </a:lvl8pPr>
                <a:lvl9pPr algn="l" defTabSz="914400" eaLnBrk="1" hangingPunct="1" latinLnBrk="1" marL="3657600" rtl="0">
                  <a:defRPr sz="1800" kern="1200">
                    <a:solidFill>
                      <a:schemeClr val="tx1"/>
                    </a:solidFill>
                    <a:latin typeface="+mn-lt"/>
                    <a:ea typeface="+mn-ea"/>
                    <a:cs typeface="+mn-cs"/>
                  </a:defRPr>
                </a:lvl9pPr>
              </a:lstStyle>
              <a:p>
                <a:r>
                  <a:rPr altLang="ko-KR" b="1" dirty="0" sz="2800" lang="en-US">
                    <a:solidFill>
                      <a:schemeClr val="bg1">
                        <a:lumMod val="85000"/>
                      </a:schemeClr>
                    </a:solidFill>
                    <a:cs typeface="Arial" pitchFamily="34" charset="0"/>
                  </a:rPr>
                  <a:t>2</a:t>
                </a:r>
                <a:endParaRPr altLang="en-US" b="1" dirty="0" sz="2800" lang="ko-KR">
                  <a:solidFill>
                    <a:schemeClr val="bg1">
                      <a:lumMod val="85000"/>
                    </a:schemeClr>
                  </a:solidFill>
                  <a:cs typeface="Arial" pitchFamily="34" charset="0"/>
                </a:endParaRPr>
              </a:p>
            </p:txBody>
          </p:sp>
          <p:grpSp>
            <p:nvGrpSpPr>
              <p:cNvPr id="132" name="Group 9"/>
              <p:cNvGrpSpPr/>
              <p:nvPr/>
            </p:nvGrpSpPr>
            <p:grpSpPr>
              <a:xfrm>
                <a:off x="2518938" y="1608164"/>
                <a:ext cx="2763740" cy="480632"/>
                <a:chOff x="1067056" y="3811949"/>
                <a:chExt cx="1728192" cy="400641"/>
              </a:xfrm>
            </p:grpSpPr>
            <p:sp>
              <p:nvSpPr>
                <p:cNvPr id="1048656" name="TextBox 10"/>
                <p:cNvSpPr txBox="1"/>
                <p:nvPr/>
              </p:nvSpPr>
              <p:spPr>
                <a:xfrm>
                  <a:off x="1067056" y="3811949"/>
                  <a:ext cx="1728192" cy="256554"/>
                </a:xfrm>
                <a:prstGeom prst="rect"/>
                <a:noFill/>
              </p:spPr>
              <p:txBody>
                <a:bodyPr anchor="ctr" rtlCol="0" wrap="square">
                  <a:spAutoFit/>
                </a:bodyPr>
                <a:p>
                  <a:r>
                    <a:rPr altLang="ko-KR" b="1" dirty="0" sz="1400" lang="id-ID">
                      <a:solidFill>
                        <a:schemeClr val="tx1">
                          <a:lumMod val="75000"/>
                          <a:lumOff val="25000"/>
                        </a:schemeClr>
                      </a:solidFill>
                      <a:cs typeface="Arial" pitchFamily="34" charset="0"/>
                    </a:rPr>
                    <a:t>Tempat dan Tanggal Lahir</a:t>
                  </a:r>
                  <a:endParaRPr altLang="en-US" b="1" dirty="0" sz="1400" lang="ko-KR">
                    <a:solidFill>
                      <a:schemeClr val="tx1">
                        <a:lumMod val="75000"/>
                        <a:lumOff val="25000"/>
                      </a:schemeClr>
                    </a:solidFill>
                    <a:cs typeface="Arial" pitchFamily="34" charset="0"/>
                  </a:endParaRPr>
                </a:p>
              </p:txBody>
            </p:sp>
            <p:sp>
              <p:nvSpPr>
                <p:cNvPr id="1048657" name="TextBox 11"/>
                <p:cNvSpPr txBox="1"/>
                <p:nvPr/>
              </p:nvSpPr>
              <p:spPr>
                <a:xfrm>
                  <a:off x="1067056" y="3981692"/>
                  <a:ext cx="1728192" cy="230898"/>
                </a:xfrm>
                <a:prstGeom prst="rect"/>
                <a:noFill/>
              </p:spPr>
              <p:txBody>
                <a:bodyPr anchor="ctr" rtlCol="0" wrap="square">
                  <a:spAutoFit/>
                </a:bodyPr>
                <a:p>
                  <a:r>
                    <a:rPr altLang="ko-KR" dirty="0" sz="1200" lang="id-ID">
                      <a:solidFill>
                        <a:schemeClr val="tx1">
                          <a:lumMod val="75000"/>
                          <a:lumOff val="25000"/>
                        </a:schemeClr>
                      </a:solidFill>
                      <a:cs typeface="Arial" pitchFamily="34" charset="0"/>
                    </a:rPr>
                    <a:t>Pamekasan, 12 April 1972</a:t>
                  </a:r>
                  <a:endParaRPr altLang="ko-KR" dirty="0" sz="1200" lang="en-US">
                    <a:solidFill>
                      <a:schemeClr val="tx1">
                        <a:lumMod val="75000"/>
                        <a:lumOff val="25000"/>
                      </a:schemeClr>
                    </a:solidFill>
                    <a:cs typeface="Arial" pitchFamily="34" charset="0"/>
                  </a:endParaRPr>
                </a:p>
              </p:txBody>
            </p:sp>
          </p:grpSp>
        </p:grpSp>
        <p:grpSp>
          <p:nvGrpSpPr>
            <p:cNvPr id="133" name="Group 29"/>
            <p:cNvGrpSpPr/>
            <p:nvPr/>
          </p:nvGrpSpPr>
          <p:grpSpPr>
            <a:xfrm>
              <a:off x="2256810" y="1747673"/>
              <a:ext cx="6600500" cy="529011"/>
              <a:chOff x="2256810" y="2120538"/>
              <a:chExt cx="6600500" cy="529011"/>
            </a:xfrm>
          </p:grpSpPr>
          <p:sp>
            <p:nvSpPr>
              <p:cNvPr id="1048658" name="TextBox 5"/>
              <p:cNvSpPr txBox="1"/>
              <p:nvPr/>
            </p:nvSpPr>
            <p:spPr>
              <a:xfrm>
                <a:off x="2256810" y="2120538"/>
                <a:ext cx="385042" cy="523220"/>
              </a:xfrm>
              <a:prstGeom prst="rect"/>
              <a:noFill/>
            </p:spPr>
            <p:txBody>
              <a:bodyPr anchor="ctr" rtlCol="0" wrap="none">
                <a:spAutoFit/>
              </a:bodyPr>
              <a:lstStyle>
                <a:defPPr>
                  <a:defRPr lang="ko-KR"/>
                </a:defPPr>
                <a:lvl1pPr algn="l" defTabSz="914400" eaLnBrk="1" hangingPunct="1" latinLnBrk="1" marL="0" rtl="0">
                  <a:defRPr sz="1800" kern="1200">
                    <a:solidFill>
                      <a:schemeClr val="tx1"/>
                    </a:solidFill>
                    <a:latin typeface="+mn-lt"/>
                    <a:ea typeface="+mn-ea"/>
                    <a:cs typeface="+mn-cs"/>
                  </a:defRPr>
                </a:lvl1pPr>
                <a:lvl2pPr algn="l" defTabSz="914400" eaLnBrk="1" hangingPunct="1" latinLnBrk="1" marL="457200" rtl="0">
                  <a:defRPr sz="1800" kern="1200">
                    <a:solidFill>
                      <a:schemeClr val="tx1"/>
                    </a:solidFill>
                    <a:latin typeface="+mn-lt"/>
                    <a:ea typeface="+mn-ea"/>
                    <a:cs typeface="+mn-cs"/>
                  </a:defRPr>
                </a:lvl2pPr>
                <a:lvl3pPr algn="l" defTabSz="914400" eaLnBrk="1" hangingPunct="1" latinLnBrk="1" marL="914400" rtl="0">
                  <a:defRPr sz="1800" kern="1200">
                    <a:solidFill>
                      <a:schemeClr val="tx1"/>
                    </a:solidFill>
                    <a:latin typeface="+mn-lt"/>
                    <a:ea typeface="+mn-ea"/>
                    <a:cs typeface="+mn-cs"/>
                  </a:defRPr>
                </a:lvl3pPr>
                <a:lvl4pPr algn="l" defTabSz="914400" eaLnBrk="1" hangingPunct="1" latinLnBrk="1" marL="1371600" rtl="0">
                  <a:defRPr sz="1800" kern="1200">
                    <a:solidFill>
                      <a:schemeClr val="tx1"/>
                    </a:solidFill>
                    <a:latin typeface="+mn-lt"/>
                    <a:ea typeface="+mn-ea"/>
                    <a:cs typeface="+mn-cs"/>
                  </a:defRPr>
                </a:lvl4pPr>
                <a:lvl5pPr algn="l" defTabSz="914400" eaLnBrk="1" hangingPunct="1" latinLnBrk="1" marL="1828800" rtl="0">
                  <a:defRPr sz="1800" kern="1200">
                    <a:solidFill>
                      <a:schemeClr val="tx1"/>
                    </a:solidFill>
                    <a:latin typeface="+mn-lt"/>
                    <a:ea typeface="+mn-ea"/>
                    <a:cs typeface="+mn-cs"/>
                  </a:defRPr>
                </a:lvl5pPr>
                <a:lvl6pPr algn="l" defTabSz="914400" eaLnBrk="1" hangingPunct="1" latinLnBrk="1" marL="2286000" rtl="0">
                  <a:defRPr sz="1800" kern="1200">
                    <a:solidFill>
                      <a:schemeClr val="tx1"/>
                    </a:solidFill>
                    <a:latin typeface="+mn-lt"/>
                    <a:ea typeface="+mn-ea"/>
                    <a:cs typeface="+mn-cs"/>
                  </a:defRPr>
                </a:lvl6pPr>
                <a:lvl7pPr algn="l" defTabSz="914400" eaLnBrk="1" hangingPunct="1" latinLnBrk="1" marL="2743200" rtl="0">
                  <a:defRPr sz="1800" kern="1200">
                    <a:solidFill>
                      <a:schemeClr val="tx1"/>
                    </a:solidFill>
                    <a:latin typeface="+mn-lt"/>
                    <a:ea typeface="+mn-ea"/>
                    <a:cs typeface="+mn-cs"/>
                  </a:defRPr>
                </a:lvl7pPr>
                <a:lvl8pPr algn="l" defTabSz="914400" eaLnBrk="1" hangingPunct="1" latinLnBrk="1" marL="3200400" rtl="0">
                  <a:defRPr sz="1800" kern="1200">
                    <a:solidFill>
                      <a:schemeClr val="tx1"/>
                    </a:solidFill>
                    <a:latin typeface="+mn-lt"/>
                    <a:ea typeface="+mn-ea"/>
                    <a:cs typeface="+mn-cs"/>
                  </a:defRPr>
                </a:lvl8pPr>
                <a:lvl9pPr algn="l" defTabSz="914400" eaLnBrk="1" hangingPunct="1" latinLnBrk="1" marL="3657600" rtl="0">
                  <a:defRPr sz="1800" kern="1200">
                    <a:solidFill>
                      <a:schemeClr val="tx1"/>
                    </a:solidFill>
                    <a:latin typeface="+mn-lt"/>
                    <a:ea typeface="+mn-ea"/>
                    <a:cs typeface="+mn-cs"/>
                  </a:defRPr>
                </a:lvl9pPr>
              </a:lstStyle>
              <a:p>
                <a:r>
                  <a:rPr altLang="ko-KR" b="1" dirty="0" sz="2800" lang="en-US">
                    <a:solidFill>
                      <a:schemeClr val="bg1">
                        <a:lumMod val="85000"/>
                      </a:schemeClr>
                    </a:solidFill>
                    <a:cs typeface="Arial" pitchFamily="34" charset="0"/>
                  </a:rPr>
                  <a:t>3</a:t>
                </a:r>
                <a:endParaRPr altLang="en-US" b="1" dirty="0" sz="2800" lang="ko-KR">
                  <a:solidFill>
                    <a:schemeClr val="bg1">
                      <a:lumMod val="85000"/>
                    </a:schemeClr>
                  </a:solidFill>
                  <a:cs typeface="Arial" pitchFamily="34" charset="0"/>
                </a:endParaRPr>
              </a:p>
            </p:txBody>
          </p:sp>
          <p:grpSp>
            <p:nvGrpSpPr>
              <p:cNvPr id="134" name="Group 13"/>
              <p:cNvGrpSpPr/>
              <p:nvPr/>
            </p:nvGrpSpPr>
            <p:grpSpPr>
              <a:xfrm>
                <a:off x="2522770" y="2176540"/>
                <a:ext cx="6334540" cy="473009"/>
                <a:chOff x="1062658" y="3990386"/>
                <a:chExt cx="1728192" cy="404087"/>
              </a:xfrm>
            </p:grpSpPr>
            <p:sp>
              <p:nvSpPr>
                <p:cNvPr id="1048659" name="TextBox 14"/>
                <p:cNvSpPr txBox="1"/>
                <p:nvPr/>
              </p:nvSpPr>
              <p:spPr>
                <a:xfrm>
                  <a:off x="1062658" y="3990386"/>
                  <a:ext cx="1728192" cy="262932"/>
                </a:xfrm>
                <a:prstGeom prst="rect"/>
                <a:noFill/>
              </p:spPr>
              <p:txBody>
                <a:bodyPr anchor="ctr" rtlCol="0" wrap="square">
                  <a:spAutoFit/>
                </a:bodyPr>
                <a:p>
                  <a:r>
                    <a:rPr altLang="ko-KR" b="1" dirty="0" sz="1400" lang="id-ID">
                      <a:solidFill>
                        <a:schemeClr val="tx1">
                          <a:lumMod val="75000"/>
                          <a:lumOff val="25000"/>
                        </a:schemeClr>
                      </a:solidFill>
                      <a:cs typeface="Arial" pitchFamily="34" charset="0"/>
                    </a:rPr>
                    <a:t>Jabatan Sekarang</a:t>
                  </a:r>
                  <a:endParaRPr altLang="en-US" b="1" dirty="0" sz="1400" lang="ko-KR">
                    <a:solidFill>
                      <a:schemeClr val="tx1">
                        <a:lumMod val="75000"/>
                        <a:lumOff val="25000"/>
                      </a:schemeClr>
                    </a:solidFill>
                    <a:cs typeface="Arial" pitchFamily="34" charset="0"/>
                  </a:endParaRPr>
                </a:p>
              </p:txBody>
            </p:sp>
            <p:sp>
              <p:nvSpPr>
                <p:cNvPr id="1048660" name="TextBox 15"/>
                <p:cNvSpPr txBox="1"/>
                <p:nvPr/>
              </p:nvSpPr>
              <p:spPr>
                <a:xfrm>
                  <a:off x="1062658" y="4157835"/>
                  <a:ext cx="1728192" cy="236638"/>
                </a:xfrm>
                <a:prstGeom prst="rect"/>
                <a:noFill/>
              </p:spPr>
              <p:txBody>
                <a:bodyPr anchor="ctr" rtlCol="0" wrap="square">
                  <a:spAutoFit/>
                </a:bodyPr>
                <a:p>
                  <a:r>
                    <a:rPr altLang="ko-KR" dirty="0" sz="1200" lang="id-ID">
                      <a:solidFill>
                        <a:schemeClr val="tx1">
                          <a:lumMod val="75000"/>
                          <a:lumOff val="25000"/>
                        </a:schemeClr>
                      </a:solidFill>
                      <a:cs typeface="Arial" pitchFamily="34" charset="0"/>
                    </a:rPr>
                    <a:t>Kepala Bidang Pendidikan Madrasah Kanwil Kemenag Jatim</a:t>
                  </a:r>
                  <a:endParaRPr altLang="ko-KR" dirty="0" sz="1200" lang="en-US">
                    <a:solidFill>
                      <a:schemeClr val="tx1">
                        <a:lumMod val="75000"/>
                        <a:lumOff val="25000"/>
                      </a:schemeClr>
                    </a:solidFill>
                    <a:cs typeface="Arial" pitchFamily="34" charset="0"/>
                  </a:endParaRPr>
                </a:p>
              </p:txBody>
            </p:sp>
          </p:grpSp>
        </p:grpSp>
        <p:grpSp>
          <p:nvGrpSpPr>
            <p:cNvPr id="135" name="Group 31"/>
            <p:cNvGrpSpPr/>
            <p:nvPr/>
          </p:nvGrpSpPr>
          <p:grpSpPr>
            <a:xfrm>
              <a:off x="2246642" y="3154848"/>
              <a:ext cx="6617702" cy="588194"/>
              <a:chOff x="2246642" y="3488690"/>
              <a:chExt cx="6617702" cy="588194"/>
            </a:xfrm>
          </p:grpSpPr>
          <p:grpSp>
            <p:nvGrpSpPr>
              <p:cNvPr id="136" name="Group 17"/>
              <p:cNvGrpSpPr/>
              <p:nvPr/>
            </p:nvGrpSpPr>
            <p:grpSpPr>
              <a:xfrm>
                <a:off x="2527640" y="3539007"/>
                <a:ext cx="6336704" cy="537877"/>
                <a:chOff x="1091754" y="3897116"/>
                <a:chExt cx="1812010" cy="404550"/>
              </a:xfrm>
            </p:grpSpPr>
            <p:sp>
              <p:nvSpPr>
                <p:cNvPr id="1048661" name="TextBox 18"/>
                <p:cNvSpPr txBox="1"/>
                <p:nvPr/>
              </p:nvSpPr>
              <p:spPr>
                <a:xfrm>
                  <a:off x="1091754" y="3897116"/>
                  <a:ext cx="1812010" cy="231487"/>
                </a:xfrm>
                <a:prstGeom prst="rect"/>
                <a:noFill/>
              </p:spPr>
              <p:txBody>
                <a:bodyPr anchor="ctr" rtlCol="0" wrap="square">
                  <a:spAutoFit/>
                </a:bodyPr>
                <a:p>
                  <a:r>
                    <a:rPr altLang="ko-KR" b="1" dirty="0" sz="1400" lang="id-ID">
                      <a:solidFill>
                        <a:schemeClr val="tx1">
                          <a:lumMod val="75000"/>
                          <a:lumOff val="25000"/>
                        </a:schemeClr>
                      </a:solidFill>
                      <a:cs typeface="Arial" pitchFamily="34" charset="0"/>
                    </a:rPr>
                    <a:t>Alamat Kantor</a:t>
                  </a:r>
                  <a:endParaRPr altLang="en-US" b="1" dirty="0" sz="1400" lang="ko-KR">
                    <a:solidFill>
                      <a:schemeClr val="tx1">
                        <a:lumMod val="75000"/>
                        <a:lumOff val="25000"/>
                      </a:schemeClr>
                    </a:solidFill>
                    <a:cs typeface="Arial" pitchFamily="34" charset="0"/>
                  </a:endParaRPr>
                </a:p>
              </p:txBody>
            </p:sp>
            <p:sp>
              <p:nvSpPr>
                <p:cNvPr id="1048662" name="TextBox 19"/>
                <p:cNvSpPr txBox="1"/>
                <p:nvPr/>
              </p:nvSpPr>
              <p:spPr>
                <a:xfrm>
                  <a:off x="1092290" y="3954437"/>
                  <a:ext cx="1728192" cy="347229"/>
                </a:xfrm>
                <a:prstGeom prst="rect"/>
                <a:noFill/>
              </p:spPr>
              <p:txBody>
                <a:bodyPr anchor="ctr" rtlCol="0" wrap="square">
                  <a:spAutoFit/>
                </a:bodyPr>
                <a:p>
                  <a:r>
                    <a:rPr altLang="ko-KR" dirty="0" sz="1200" lang="id-ID">
                      <a:solidFill>
                        <a:schemeClr val="tx1">
                          <a:lumMod val="75000"/>
                          <a:lumOff val="25000"/>
                        </a:schemeClr>
                      </a:solidFill>
                      <a:cs typeface="Arial" pitchFamily="34" charset="0"/>
                    </a:rPr>
                    <a:t>Jalan Raya Bandara Juanda No. 26 Sidoarjo</a:t>
                  </a:r>
                  <a:endParaRPr altLang="ko-KR" dirty="0" sz="1200" lang="en-US">
                    <a:solidFill>
                      <a:schemeClr val="tx1">
                        <a:lumMod val="75000"/>
                        <a:lumOff val="25000"/>
                      </a:schemeClr>
                    </a:solidFill>
                    <a:cs typeface="Arial" pitchFamily="34" charset="0"/>
                  </a:endParaRPr>
                </a:p>
              </p:txBody>
            </p:sp>
          </p:grpSp>
          <p:sp>
            <p:nvSpPr>
              <p:cNvPr id="1048663" name="TextBox 5"/>
              <p:cNvSpPr txBox="1"/>
              <p:nvPr/>
            </p:nvSpPr>
            <p:spPr>
              <a:xfrm>
                <a:off x="2246642" y="3488690"/>
                <a:ext cx="385042" cy="523220"/>
              </a:xfrm>
              <a:prstGeom prst="rect"/>
              <a:noFill/>
            </p:spPr>
            <p:txBody>
              <a:bodyPr anchor="ctr" rtlCol="0" wrap="none">
                <a:spAutoFit/>
              </a:bodyPr>
              <a:lstStyle>
                <a:defPPr>
                  <a:defRPr lang="ko-KR"/>
                </a:defPPr>
                <a:lvl1pPr algn="l" defTabSz="914400" eaLnBrk="1" hangingPunct="1" latinLnBrk="1" marL="0" rtl="0">
                  <a:defRPr sz="1800" kern="1200">
                    <a:solidFill>
                      <a:schemeClr val="tx1"/>
                    </a:solidFill>
                    <a:latin typeface="+mn-lt"/>
                    <a:ea typeface="+mn-ea"/>
                    <a:cs typeface="+mn-cs"/>
                  </a:defRPr>
                </a:lvl1pPr>
                <a:lvl2pPr algn="l" defTabSz="914400" eaLnBrk="1" hangingPunct="1" latinLnBrk="1" marL="457200" rtl="0">
                  <a:defRPr sz="1800" kern="1200">
                    <a:solidFill>
                      <a:schemeClr val="tx1"/>
                    </a:solidFill>
                    <a:latin typeface="+mn-lt"/>
                    <a:ea typeface="+mn-ea"/>
                    <a:cs typeface="+mn-cs"/>
                  </a:defRPr>
                </a:lvl2pPr>
                <a:lvl3pPr algn="l" defTabSz="914400" eaLnBrk="1" hangingPunct="1" latinLnBrk="1" marL="914400" rtl="0">
                  <a:defRPr sz="1800" kern="1200">
                    <a:solidFill>
                      <a:schemeClr val="tx1"/>
                    </a:solidFill>
                    <a:latin typeface="+mn-lt"/>
                    <a:ea typeface="+mn-ea"/>
                    <a:cs typeface="+mn-cs"/>
                  </a:defRPr>
                </a:lvl3pPr>
                <a:lvl4pPr algn="l" defTabSz="914400" eaLnBrk="1" hangingPunct="1" latinLnBrk="1" marL="1371600" rtl="0">
                  <a:defRPr sz="1800" kern="1200">
                    <a:solidFill>
                      <a:schemeClr val="tx1"/>
                    </a:solidFill>
                    <a:latin typeface="+mn-lt"/>
                    <a:ea typeface="+mn-ea"/>
                    <a:cs typeface="+mn-cs"/>
                  </a:defRPr>
                </a:lvl4pPr>
                <a:lvl5pPr algn="l" defTabSz="914400" eaLnBrk="1" hangingPunct="1" latinLnBrk="1" marL="1828800" rtl="0">
                  <a:defRPr sz="1800" kern="1200">
                    <a:solidFill>
                      <a:schemeClr val="tx1"/>
                    </a:solidFill>
                    <a:latin typeface="+mn-lt"/>
                    <a:ea typeface="+mn-ea"/>
                    <a:cs typeface="+mn-cs"/>
                  </a:defRPr>
                </a:lvl5pPr>
                <a:lvl6pPr algn="l" defTabSz="914400" eaLnBrk="1" hangingPunct="1" latinLnBrk="1" marL="2286000" rtl="0">
                  <a:defRPr sz="1800" kern="1200">
                    <a:solidFill>
                      <a:schemeClr val="tx1"/>
                    </a:solidFill>
                    <a:latin typeface="+mn-lt"/>
                    <a:ea typeface="+mn-ea"/>
                    <a:cs typeface="+mn-cs"/>
                  </a:defRPr>
                </a:lvl6pPr>
                <a:lvl7pPr algn="l" defTabSz="914400" eaLnBrk="1" hangingPunct="1" latinLnBrk="1" marL="2743200" rtl="0">
                  <a:defRPr sz="1800" kern="1200">
                    <a:solidFill>
                      <a:schemeClr val="tx1"/>
                    </a:solidFill>
                    <a:latin typeface="+mn-lt"/>
                    <a:ea typeface="+mn-ea"/>
                    <a:cs typeface="+mn-cs"/>
                  </a:defRPr>
                </a:lvl7pPr>
                <a:lvl8pPr algn="l" defTabSz="914400" eaLnBrk="1" hangingPunct="1" latinLnBrk="1" marL="3200400" rtl="0">
                  <a:defRPr sz="1800" kern="1200">
                    <a:solidFill>
                      <a:schemeClr val="tx1"/>
                    </a:solidFill>
                    <a:latin typeface="+mn-lt"/>
                    <a:ea typeface="+mn-ea"/>
                    <a:cs typeface="+mn-cs"/>
                  </a:defRPr>
                </a:lvl8pPr>
                <a:lvl9pPr algn="l" defTabSz="914400" eaLnBrk="1" hangingPunct="1" latinLnBrk="1" marL="3657600" rtl="0">
                  <a:defRPr sz="1800" kern="1200">
                    <a:solidFill>
                      <a:schemeClr val="tx1"/>
                    </a:solidFill>
                    <a:latin typeface="+mn-lt"/>
                    <a:ea typeface="+mn-ea"/>
                    <a:cs typeface="+mn-cs"/>
                  </a:defRPr>
                </a:lvl9pPr>
              </a:lstStyle>
              <a:p>
                <a:r>
                  <a:rPr altLang="ko-KR" b="1" dirty="0" sz="2800" lang="id-ID">
                    <a:solidFill>
                      <a:schemeClr val="bg1">
                        <a:lumMod val="85000"/>
                      </a:schemeClr>
                    </a:solidFill>
                    <a:cs typeface="Arial" pitchFamily="34" charset="0"/>
                  </a:rPr>
                  <a:t>5</a:t>
                </a:r>
                <a:endParaRPr altLang="en-US" b="1" dirty="0" sz="2800" lang="ko-KR">
                  <a:solidFill>
                    <a:schemeClr val="bg1">
                      <a:lumMod val="85000"/>
                    </a:schemeClr>
                  </a:solidFill>
                  <a:cs typeface="Arial" pitchFamily="34" charset="0"/>
                </a:endParaRPr>
              </a:p>
            </p:txBody>
          </p:sp>
        </p:grpSp>
        <p:grpSp>
          <p:nvGrpSpPr>
            <p:cNvPr id="137" name="Group 30"/>
            <p:cNvGrpSpPr/>
            <p:nvPr/>
          </p:nvGrpSpPr>
          <p:grpSpPr>
            <a:xfrm>
              <a:off x="2249776" y="2211707"/>
              <a:ext cx="6098815" cy="879456"/>
              <a:chOff x="2249776" y="2622653"/>
              <a:chExt cx="6098815" cy="879456"/>
            </a:xfrm>
          </p:grpSpPr>
          <p:sp>
            <p:nvSpPr>
              <p:cNvPr id="1048664" name="TextBox 5"/>
              <p:cNvSpPr txBox="1"/>
              <p:nvPr/>
            </p:nvSpPr>
            <p:spPr>
              <a:xfrm>
                <a:off x="2249776" y="2696602"/>
                <a:ext cx="385042" cy="523220"/>
              </a:xfrm>
              <a:prstGeom prst="rect"/>
              <a:noFill/>
            </p:spPr>
            <p:txBody>
              <a:bodyPr anchor="ctr" rtlCol="0" wrap="none">
                <a:spAutoFit/>
              </a:bodyPr>
              <a:lstStyle>
                <a:defPPr>
                  <a:defRPr lang="ko-KR"/>
                </a:defPPr>
                <a:lvl1pPr algn="l" defTabSz="914400" eaLnBrk="1" hangingPunct="1" latinLnBrk="1" marL="0" rtl="0">
                  <a:defRPr sz="1800" kern="1200">
                    <a:solidFill>
                      <a:schemeClr val="tx1"/>
                    </a:solidFill>
                    <a:latin typeface="+mn-lt"/>
                    <a:ea typeface="+mn-ea"/>
                    <a:cs typeface="+mn-cs"/>
                  </a:defRPr>
                </a:lvl1pPr>
                <a:lvl2pPr algn="l" defTabSz="914400" eaLnBrk="1" hangingPunct="1" latinLnBrk="1" marL="457200" rtl="0">
                  <a:defRPr sz="1800" kern="1200">
                    <a:solidFill>
                      <a:schemeClr val="tx1"/>
                    </a:solidFill>
                    <a:latin typeface="+mn-lt"/>
                    <a:ea typeface="+mn-ea"/>
                    <a:cs typeface="+mn-cs"/>
                  </a:defRPr>
                </a:lvl2pPr>
                <a:lvl3pPr algn="l" defTabSz="914400" eaLnBrk="1" hangingPunct="1" latinLnBrk="1" marL="914400" rtl="0">
                  <a:defRPr sz="1800" kern="1200">
                    <a:solidFill>
                      <a:schemeClr val="tx1"/>
                    </a:solidFill>
                    <a:latin typeface="+mn-lt"/>
                    <a:ea typeface="+mn-ea"/>
                    <a:cs typeface="+mn-cs"/>
                  </a:defRPr>
                </a:lvl3pPr>
                <a:lvl4pPr algn="l" defTabSz="914400" eaLnBrk="1" hangingPunct="1" latinLnBrk="1" marL="1371600" rtl="0">
                  <a:defRPr sz="1800" kern="1200">
                    <a:solidFill>
                      <a:schemeClr val="tx1"/>
                    </a:solidFill>
                    <a:latin typeface="+mn-lt"/>
                    <a:ea typeface="+mn-ea"/>
                    <a:cs typeface="+mn-cs"/>
                  </a:defRPr>
                </a:lvl4pPr>
                <a:lvl5pPr algn="l" defTabSz="914400" eaLnBrk="1" hangingPunct="1" latinLnBrk="1" marL="1828800" rtl="0">
                  <a:defRPr sz="1800" kern="1200">
                    <a:solidFill>
                      <a:schemeClr val="tx1"/>
                    </a:solidFill>
                    <a:latin typeface="+mn-lt"/>
                    <a:ea typeface="+mn-ea"/>
                    <a:cs typeface="+mn-cs"/>
                  </a:defRPr>
                </a:lvl5pPr>
                <a:lvl6pPr algn="l" defTabSz="914400" eaLnBrk="1" hangingPunct="1" latinLnBrk="1" marL="2286000" rtl="0">
                  <a:defRPr sz="1800" kern="1200">
                    <a:solidFill>
                      <a:schemeClr val="tx1"/>
                    </a:solidFill>
                    <a:latin typeface="+mn-lt"/>
                    <a:ea typeface="+mn-ea"/>
                    <a:cs typeface="+mn-cs"/>
                  </a:defRPr>
                </a:lvl6pPr>
                <a:lvl7pPr algn="l" defTabSz="914400" eaLnBrk="1" hangingPunct="1" latinLnBrk="1" marL="2743200" rtl="0">
                  <a:defRPr sz="1800" kern="1200">
                    <a:solidFill>
                      <a:schemeClr val="tx1"/>
                    </a:solidFill>
                    <a:latin typeface="+mn-lt"/>
                    <a:ea typeface="+mn-ea"/>
                    <a:cs typeface="+mn-cs"/>
                  </a:defRPr>
                </a:lvl7pPr>
                <a:lvl8pPr algn="l" defTabSz="914400" eaLnBrk="1" hangingPunct="1" latinLnBrk="1" marL="3200400" rtl="0">
                  <a:defRPr sz="1800" kern="1200">
                    <a:solidFill>
                      <a:schemeClr val="tx1"/>
                    </a:solidFill>
                    <a:latin typeface="+mn-lt"/>
                    <a:ea typeface="+mn-ea"/>
                    <a:cs typeface="+mn-cs"/>
                  </a:defRPr>
                </a:lvl8pPr>
                <a:lvl9pPr algn="l" defTabSz="914400" eaLnBrk="1" hangingPunct="1" latinLnBrk="1" marL="3657600" rtl="0">
                  <a:defRPr sz="1800" kern="1200">
                    <a:solidFill>
                      <a:schemeClr val="tx1"/>
                    </a:solidFill>
                    <a:latin typeface="+mn-lt"/>
                    <a:ea typeface="+mn-ea"/>
                    <a:cs typeface="+mn-cs"/>
                  </a:defRPr>
                </a:lvl9pPr>
              </a:lstStyle>
              <a:p>
                <a:r>
                  <a:rPr altLang="ko-KR" b="1" dirty="0" sz="2800" lang="en-US">
                    <a:solidFill>
                      <a:schemeClr val="bg1">
                        <a:lumMod val="85000"/>
                      </a:schemeClr>
                    </a:solidFill>
                    <a:cs typeface="Arial" pitchFamily="34" charset="0"/>
                  </a:rPr>
                  <a:t>4</a:t>
                </a:r>
                <a:endParaRPr altLang="en-US" b="1" dirty="0" sz="2800" lang="ko-KR">
                  <a:solidFill>
                    <a:schemeClr val="bg1">
                      <a:lumMod val="85000"/>
                    </a:schemeClr>
                  </a:solidFill>
                  <a:cs typeface="Arial" pitchFamily="34" charset="0"/>
                </a:endParaRPr>
              </a:p>
            </p:txBody>
          </p:sp>
          <p:grpSp>
            <p:nvGrpSpPr>
              <p:cNvPr id="138" name="Group 23"/>
              <p:cNvGrpSpPr/>
              <p:nvPr/>
            </p:nvGrpSpPr>
            <p:grpSpPr>
              <a:xfrm>
                <a:off x="2506537" y="2622653"/>
                <a:ext cx="5842054" cy="879456"/>
                <a:chOff x="1090088" y="3866262"/>
                <a:chExt cx="1813676" cy="382139"/>
              </a:xfrm>
            </p:grpSpPr>
            <p:sp>
              <p:nvSpPr>
                <p:cNvPr id="1048665" name="TextBox 24"/>
                <p:cNvSpPr txBox="1"/>
                <p:nvPr/>
              </p:nvSpPr>
              <p:spPr>
                <a:xfrm>
                  <a:off x="1091754" y="3866262"/>
                  <a:ext cx="1812010" cy="231487"/>
                </a:xfrm>
                <a:prstGeom prst="rect"/>
                <a:noFill/>
              </p:spPr>
              <p:txBody>
                <a:bodyPr anchor="ctr" rtlCol="0" wrap="square">
                  <a:spAutoFit/>
                </a:bodyPr>
                <a:p>
                  <a:r>
                    <a:rPr altLang="ko-KR" b="1" dirty="0" sz="1400" lang="id-ID">
                      <a:solidFill>
                        <a:schemeClr val="tx1">
                          <a:lumMod val="75000"/>
                          <a:lumOff val="25000"/>
                        </a:schemeClr>
                      </a:solidFill>
                      <a:cs typeface="Arial" pitchFamily="34" charset="0"/>
                    </a:rPr>
                    <a:t>Pengalaman Jabatan</a:t>
                  </a:r>
                  <a:endParaRPr altLang="en-US" b="1" dirty="0" sz="1400" lang="ko-KR">
                    <a:solidFill>
                      <a:schemeClr val="tx1">
                        <a:lumMod val="75000"/>
                        <a:lumOff val="25000"/>
                      </a:schemeClr>
                    </a:solidFill>
                    <a:cs typeface="Arial" pitchFamily="34" charset="0"/>
                  </a:endParaRPr>
                </a:p>
              </p:txBody>
            </p:sp>
            <p:sp>
              <p:nvSpPr>
                <p:cNvPr id="1048666" name="TextBox 25"/>
                <p:cNvSpPr txBox="1"/>
                <p:nvPr/>
              </p:nvSpPr>
              <p:spPr>
                <a:xfrm>
                  <a:off x="1090088" y="4047799"/>
                  <a:ext cx="1728192" cy="200602"/>
                </a:xfrm>
                <a:prstGeom prst="rect"/>
                <a:noFill/>
              </p:spPr>
              <p:txBody>
                <a:bodyPr anchor="ctr" rtlCol="0" wrap="square">
                  <a:spAutoFit/>
                </a:bodyPr>
                <a:p>
                  <a:pPr indent="-228600" marL="228600">
                    <a:buAutoNum type="arabicPeriod"/>
                  </a:pPr>
                  <a:r>
                    <a:rPr altLang="ko-KR" dirty="0" sz="1200" lang="id-ID">
                      <a:solidFill>
                        <a:schemeClr val="tx1">
                          <a:lumMod val="75000"/>
                          <a:lumOff val="25000"/>
                        </a:schemeClr>
                      </a:solidFill>
                      <a:cs typeface="Arial" pitchFamily="34" charset="0"/>
                    </a:rPr>
                    <a:t>Kepala MAN Pajarakan Kab. Probolinggo </a:t>
                  </a:r>
                </a:p>
                <a:p>
                  <a:pPr indent="-228600" marL="228600">
                    <a:buAutoNum type="arabicPeriod"/>
                  </a:pPr>
                  <a:r>
                    <a:rPr altLang="ko-KR" dirty="0" sz="1200" lang="id-ID">
                      <a:solidFill>
                        <a:schemeClr val="tx1">
                          <a:lumMod val="75000"/>
                          <a:lumOff val="25000"/>
                        </a:schemeClr>
                      </a:solidFill>
                      <a:cs typeface="Arial" pitchFamily="34" charset="0"/>
                    </a:rPr>
                    <a:t>Kasi Sarana &amp; Prasarana Bidang Pendma Kanwil Kemenag Jatim</a:t>
                  </a:r>
                </a:p>
              </p:txBody>
            </p:sp>
          </p:grpSp>
        </p:grpSp>
        <p:grpSp>
          <p:nvGrpSpPr>
            <p:cNvPr id="139" name="Group 32"/>
            <p:cNvGrpSpPr/>
            <p:nvPr/>
          </p:nvGrpSpPr>
          <p:grpSpPr>
            <a:xfrm>
              <a:off x="2242742" y="3651870"/>
              <a:ext cx="6621602" cy="537288"/>
              <a:chOff x="2242742" y="4122694"/>
              <a:chExt cx="6621602" cy="537288"/>
            </a:xfrm>
          </p:grpSpPr>
          <p:grpSp>
            <p:nvGrpSpPr>
              <p:cNvPr id="140" name="Group 34"/>
              <p:cNvGrpSpPr/>
              <p:nvPr/>
            </p:nvGrpSpPr>
            <p:grpSpPr>
              <a:xfrm>
                <a:off x="2527640" y="4179276"/>
                <a:ext cx="6336704" cy="480706"/>
                <a:chOff x="1091754" y="3897116"/>
                <a:chExt cx="1812010" cy="361550"/>
              </a:xfrm>
            </p:grpSpPr>
            <p:sp>
              <p:nvSpPr>
                <p:cNvPr id="1048667" name="TextBox 35"/>
                <p:cNvSpPr txBox="1"/>
                <p:nvPr/>
              </p:nvSpPr>
              <p:spPr>
                <a:xfrm>
                  <a:off x="1091754" y="3897116"/>
                  <a:ext cx="1812010" cy="231487"/>
                </a:xfrm>
                <a:prstGeom prst="rect"/>
                <a:noFill/>
              </p:spPr>
              <p:txBody>
                <a:bodyPr anchor="ctr" rtlCol="0" wrap="square">
                  <a:spAutoFit/>
                </a:bodyPr>
                <a:p>
                  <a:r>
                    <a:rPr altLang="ko-KR" b="1" dirty="0" sz="1400" lang="id-ID">
                      <a:solidFill>
                        <a:schemeClr val="tx1">
                          <a:lumMod val="75000"/>
                          <a:lumOff val="25000"/>
                        </a:schemeClr>
                      </a:solidFill>
                      <a:cs typeface="Arial" pitchFamily="34" charset="0"/>
                    </a:rPr>
                    <a:t>Alamat Rumah</a:t>
                  </a:r>
                  <a:endParaRPr altLang="en-US" b="1" dirty="0" sz="1400" lang="ko-KR">
                    <a:solidFill>
                      <a:schemeClr val="tx1">
                        <a:lumMod val="75000"/>
                        <a:lumOff val="25000"/>
                      </a:schemeClr>
                    </a:solidFill>
                    <a:cs typeface="Arial" pitchFamily="34" charset="0"/>
                  </a:endParaRPr>
                </a:p>
              </p:txBody>
            </p:sp>
            <p:sp>
              <p:nvSpPr>
                <p:cNvPr id="1048668" name="TextBox 36"/>
                <p:cNvSpPr txBox="1"/>
                <p:nvPr/>
              </p:nvSpPr>
              <p:spPr>
                <a:xfrm>
                  <a:off x="1092290" y="4050330"/>
                  <a:ext cx="1728192" cy="208336"/>
                </a:xfrm>
                <a:prstGeom prst="rect"/>
                <a:noFill/>
              </p:spPr>
              <p:txBody>
                <a:bodyPr anchor="ctr" rtlCol="0" wrap="square">
                  <a:spAutoFit/>
                </a:bodyPr>
                <a:p>
                  <a:r>
                    <a:rPr altLang="ko-KR" dirty="0" sz="1200" lang="id-ID">
                      <a:solidFill>
                        <a:schemeClr val="tx1">
                          <a:lumMod val="75000"/>
                          <a:lumOff val="25000"/>
                        </a:schemeClr>
                      </a:solidFill>
                      <a:cs typeface="Arial" pitchFamily="34" charset="0"/>
                    </a:rPr>
                    <a:t>Dusun Kebun Desa Sidodadi Kec. Paiton Kab. Probolinggo</a:t>
                  </a:r>
                  <a:endParaRPr altLang="ko-KR" dirty="0" sz="1200" lang="en-US">
                    <a:solidFill>
                      <a:schemeClr val="tx1">
                        <a:lumMod val="75000"/>
                        <a:lumOff val="25000"/>
                      </a:schemeClr>
                    </a:solidFill>
                    <a:cs typeface="Arial" pitchFamily="34" charset="0"/>
                  </a:endParaRPr>
                </a:p>
              </p:txBody>
            </p:sp>
          </p:grpSp>
          <p:sp>
            <p:nvSpPr>
              <p:cNvPr id="1048669" name="TextBox 5"/>
              <p:cNvSpPr txBox="1"/>
              <p:nvPr/>
            </p:nvSpPr>
            <p:spPr>
              <a:xfrm>
                <a:off x="2242742" y="4122694"/>
                <a:ext cx="385042" cy="523220"/>
              </a:xfrm>
              <a:prstGeom prst="rect"/>
              <a:noFill/>
            </p:spPr>
            <p:txBody>
              <a:bodyPr anchor="ctr" rtlCol="0" wrap="none">
                <a:spAutoFit/>
              </a:bodyPr>
              <a:lstStyle>
                <a:defPPr>
                  <a:defRPr lang="ko-KR"/>
                </a:defPPr>
                <a:lvl1pPr algn="l" defTabSz="914400" eaLnBrk="1" hangingPunct="1" latinLnBrk="1" marL="0" rtl="0">
                  <a:defRPr sz="1800" kern="1200">
                    <a:solidFill>
                      <a:schemeClr val="tx1"/>
                    </a:solidFill>
                    <a:latin typeface="+mn-lt"/>
                    <a:ea typeface="+mn-ea"/>
                    <a:cs typeface="+mn-cs"/>
                  </a:defRPr>
                </a:lvl1pPr>
                <a:lvl2pPr algn="l" defTabSz="914400" eaLnBrk="1" hangingPunct="1" latinLnBrk="1" marL="457200" rtl="0">
                  <a:defRPr sz="1800" kern="1200">
                    <a:solidFill>
                      <a:schemeClr val="tx1"/>
                    </a:solidFill>
                    <a:latin typeface="+mn-lt"/>
                    <a:ea typeface="+mn-ea"/>
                    <a:cs typeface="+mn-cs"/>
                  </a:defRPr>
                </a:lvl2pPr>
                <a:lvl3pPr algn="l" defTabSz="914400" eaLnBrk="1" hangingPunct="1" latinLnBrk="1" marL="914400" rtl="0">
                  <a:defRPr sz="1800" kern="1200">
                    <a:solidFill>
                      <a:schemeClr val="tx1"/>
                    </a:solidFill>
                    <a:latin typeface="+mn-lt"/>
                    <a:ea typeface="+mn-ea"/>
                    <a:cs typeface="+mn-cs"/>
                  </a:defRPr>
                </a:lvl3pPr>
                <a:lvl4pPr algn="l" defTabSz="914400" eaLnBrk="1" hangingPunct="1" latinLnBrk="1" marL="1371600" rtl="0">
                  <a:defRPr sz="1800" kern="1200">
                    <a:solidFill>
                      <a:schemeClr val="tx1"/>
                    </a:solidFill>
                    <a:latin typeface="+mn-lt"/>
                    <a:ea typeface="+mn-ea"/>
                    <a:cs typeface="+mn-cs"/>
                  </a:defRPr>
                </a:lvl4pPr>
                <a:lvl5pPr algn="l" defTabSz="914400" eaLnBrk="1" hangingPunct="1" latinLnBrk="1" marL="1828800" rtl="0">
                  <a:defRPr sz="1800" kern="1200">
                    <a:solidFill>
                      <a:schemeClr val="tx1"/>
                    </a:solidFill>
                    <a:latin typeface="+mn-lt"/>
                    <a:ea typeface="+mn-ea"/>
                    <a:cs typeface="+mn-cs"/>
                  </a:defRPr>
                </a:lvl5pPr>
                <a:lvl6pPr algn="l" defTabSz="914400" eaLnBrk="1" hangingPunct="1" latinLnBrk="1" marL="2286000" rtl="0">
                  <a:defRPr sz="1800" kern="1200">
                    <a:solidFill>
                      <a:schemeClr val="tx1"/>
                    </a:solidFill>
                    <a:latin typeface="+mn-lt"/>
                    <a:ea typeface="+mn-ea"/>
                    <a:cs typeface="+mn-cs"/>
                  </a:defRPr>
                </a:lvl6pPr>
                <a:lvl7pPr algn="l" defTabSz="914400" eaLnBrk="1" hangingPunct="1" latinLnBrk="1" marL="2743200" rtl="0">
                  <a:defRPr sz="1800" kern="1200">
                    <a:solidFill>
                      <a:schemeClr val="tx1"/>
                    </a:solidFill>
                    <a:latin typeface="+mn-lt"/>
                    <a:ea typeface="+mn-ea"/>
                    <a:cs typeface="+mn-cs"/>
                  </a:defRPr>
                </a:lvl7pPr>
                <a:lvl8pPr algn="l" defTabSz="914400" eaLnBrk="1" hangingPunct="1" latinLnBrk="1" marL="3200400" rtl="0">
                  <a:defRPr sz="1800" kern="1200">
                    <a:solidFill>
                      <a:schemeClr val="tx1"/>
                    </a:solidFill>
                    <a:latin typeface="+mn-lt"/>
                    <a:ea typeface="+mn-ea"/>
                    <a:cs typeface="+mn-cs"/>
                  </a:defRPr>
                </a:lvl8pPr>
                <a:lvl9pPr algn="l" defTabSz="914400" eaLnBrk="1" hangingPunct="1" latinLnBrk="1" marL="3657600" rtl="0">
                  <a:defRPr sz="1800" kern="1200">
                    <a:solidFill>
                      <a:schemeClr val="tx1"/>
                    </a:solidFill>
                    <a:latin typeface="+mn-lt"/>
                    <a:ea typeface="+mn-ea"/>
                    <a:cs typeface="+mn-cs"/>
                  </a:defRPr>
                </a:lvl9pPr>
              </a:lstStyle>
              <a:p>
                <a:r>
                  <a:rPr altLang="ko-KR" b="1" dirty="0" sz="2800" lang="id-ID">
                    <a:solidFill>
                      <a:schemeClr val="bg1">
                        <a:lumMod val="85000"/>
                      </a:schemeClr>
                    </a:solidFill>
                    <a:cs typeface="Arial" pitchFamily="34" charset="0"/>
                  </a:rPr>
                  <a:t>6</a:t>
                </a:r>
                <a:endParaRPr altLang="en-US" b="1" dirty="0" sz="2800" lang="ko-KR">
                  <a:solidFill>
                    <a:schemeClr val="bg1">
                      <a:lumMod val="85000"/>
                    </a:schemeClr>
                  </a:solidFill>
                  <a:cs typeface="Arial" pitchFamily="34" charset="0"/>
                </a:endParaRPr>
              </a:p>
            </p:txBody>
          </p:sp>
        </p:grpSp>
      </p:grpSp>
      <p:pic>
        <p:nvPicPr>
          <p:cNvPr id="2097159" name="Picture 38"/>
          <p:cNvPicPr>
            <a:picLocks noChangeAspect="1"/>
          </p:cNvPicPr>
          <p:nvPr/>
        </p:nvPicPr>
        <p:blipFill>
          <a:blip xmlns:r="http://schemas.openxmlformats.org/officeDocument/2006/relationships" r:embed="rId1" cstate="print">
            <a:clrChange>
              <a:clrFrom>
                <a:srgbClr val="FFFFFF"/>
              </a:clrFrom>
              <a:clrTo>
                <a:srgbClr val="FFFFFF">
                  <a:alpha val="0"/>
                </a:srgbClr>
              </a:clrTo>
            </a:clrChange>
          </a:blip>
          <a:stretch>
            <a:fillRect/>
          </a:stretch>
        </p:blipFill>
        <p:spPr>
          <a:xfrm>
            <a:off x="39085" y="65389"/>
            <a:ext cx="1420420" cy="1427109"/>
          </a:xfrm>
          <a:prstGeom prst="rec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53" name=""/>
        <p:cNvGrpSpPr/>
        <p:nvPr/>
      </p:nvGrpSpPr>
      <p:grpSpPr>
        <a:xfrm>
          <a:off x="0" y="0"/>
          <a:ext cx="0" cy="0"/>
          <a:chOff x="0" y="0"/>
          <a:chExt cx="0" cy="0"/>
        </a:xfrm>
      </p:grpSpPr>
      <p:sp>
        <p:nvSpPr>
          <p:cNvPr id="1048728" name="Title 2"/>
          <p:cNvSpPr>
            <a:spLocks noGrp="1"/>
          </p:cNvSpPr>
          <p:nvPr>
            <p:ph type="title"/>
          </p:nvPr>
        </p:nvSpPr>
        <p:spPr>
          <a:xfrm>
            <a:off x="1371601" y="174510"/>
            <a:ext cx="6172200" cy="594122"/>
          </a:xfrm>
        </p:spPr>
        <p:txBody>
          <a:bodyPr>
            <a:normAutofit/>
          </a:bodyPr>
          <a:p>
            <a:r>
              <a:rPr dirty="0" lang="id-ID"/>
              <a:t>TAHAPAN PELAKSANAAN GELEM</a:t>
            </a:r>
            <a:endParaRPr dirty="0" lang="en-US"/>
          </a:p>
        </p:txBody>
      </p:sp>
      <p:sp>
        <p:nvSpPr>
          <p:cNvPr id="1048729" name="テキスト プレースホルダー 10"/>
          <p:cNvSpPr txBox="1"/>
          <p:nvPr/>
        </p:nvSpPr>
        <p:spPr>
          <a:xfrm>
            <a:off x="1379765" y="685800"/>
            <a:ext cx="3143250" cy="3943350"/>
          </a:xfrm>
          <a:prstGeom prst="rect"/>
        </p:spPr>
        <p:txBody>
          <a:bodyPr anchor="ctr" bIns="34290" lIns="68580" rIns="68580" rtlCol="0" tIns="34290" vert="horz">
            <a:noAutofit/>
          </a:bodyPr>
          <a:lstStyle>
            <a:lvl1pPr algn="l" defTabSz="1371509" eaLnBrk="1" fontAlgn="auto" hangingPunct="1" indent="0" latinLnBrk="0" marL="0" marR="0" rtl="0">
              <a:lnSpc>
                <a:spcPct val="100000"/>
              </a:lnSpc>
              <a:spcBef>
                <a:spcPts val="1500"/>
              </a:spcBef>
              <a:spcAft>
                <a:spcPts val="0"/>
              </a:spcAft>
              <a:buClrTx/>
              <a:buSzTx/>
              <a:buFont typeface="Arial" panose="020B0604020202020204" pitchFamily="34" charset="0"/>
              <a:buNone/>
              <a:defRPr baseline="0" sz="2400" kern="1200">
                <a:solidFill>
                  <a:schemeClr val="bg1"/>
                </a:solidFill>
                <a:latin typeface="+mn-lt"/>
                <a:ea typeface="+mn-ea"/>
                <a:cs typeface="+mn-cs"/>
              </a:defRPr>
            </a:lvl1pPr>
            <a:lvl2pPr algn="l" defTabSz="1371509" eaLnBrk="1" hangingPunct="1" indent="-342877" latinLnBrk="0" marL="1028631" rtl="0">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algn="l" defTabSz="1371509" eaLnBrk="1" hangingPunct="1" indent="-342877" latinLnBrk="0" marL="1714386" rtl="0">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algn="l" defTabSz="1371509" eaLnBrk="1" hangingPunct="1" indent="-342877" latinLnBrk="0" marL="2400140" rtl="0">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algn="l" defTabSz="1371509" eaLnBrk="1" hangingPunct="1" indent="-342877" latinLnBrk="0" marL="3085894" rtl="0">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algn="l" defTabSz="1371509" eaLnBrk="1" hangingPunct="1" indent="-342877" latinLnBrk="0" marL="3771649" rtl="0">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algn="l" defTabSz="1371509" eaLnBrk="1" hangingPunct="1" indent="-342877" latinLnBrk="0" marL="4457403" rtl="0">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algn="l" defTabSz="1371509" eaLnBrk="1" hangingPunct="1" indent="-342877" latinLnBrk="0" marL="5143157" rtl="0">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algn="l" defTabSz="1371509" eaLnBrk="1" hangingPunct="1" indent="-342877" latinLnBrk="0" marL="5828911" rtl="0">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gn="just" defTabSz="1028632">
              <a:spcBef>
                <a:spcPts val="1125"/>
              </a:spcBef>
            </a:pPr>
            <a:r>
              <a:rPr dirty="0" sz="1350" lang="id-ID">
                <a:solidFill>
                  <a:schemeClr val="tx1"/>
                </a:solidFill>
                <a:latin typeface="Aileron Light"/>
              </a:rPr>
              <a:t>Kegiatan Literasi meliputi 3 tahap, yaitu: </a:t>
            </a:r>
            <a:r>
              <a:rPr dirty="0" sz="1350" i="1" lang="id-ID">
                <a:solidFill>
                  <a:schemeClr val="tx1"/>
                </a:solidFill>
                <a:latin typeface="Aileron Light"/>
              </a:rPr>
              <a:t>tahap pembiasaan, tahap pengembangan, dan tahap pembelajaran</a:t>
            </a:r>
            <a:r>
              <a:rPr dirty="0" sz="1350" lang="id-ID">
                <a:solidFill>
                  <a:schemeClr val="tx1"/>
                </a:solidFill>
                <a:latin typeface="Aileron Light"/>
              </a:rPr>
              <a:t>. Tahap pembiasaan meliputi: penumbuhan minat baca melalui kegiatan 15 menit membaca setiap hari, dll. Tahap </a:t>
            </a:r>
            <a:r>
              <a:rPr dirty="0" sz="1350" lang="en-US">
                <a:solidFill>
                  <a:schemeClr val="tx1"/>
                </a:solidFill>
                <a:latin typeface="Aileron Light"/>
              </a:rPr>
              <a:t>p</a:t>
            </a:r>
            <a:r>
              <a:rPr dirty="0" sz="1350" lang="id-ID">
                <a:solidFill>
                  <a:schemeClr val="tx1"/>
                </a:solidFill>
                <a:latin typeface="Aileron Light"/>
              </a:rPr>
              <a:t>engembangan meliputi</a:t>
            </a:r>
            <a:r>
              <a:rPr dirty="0" sz="1350" lang="en-US">
                <a:solidFill>
                  <a:schemeClr val="tx1"/>
                </a:solidFill>
                <a:latin typeface="Aileron Light"/>
              </a:rPr>
              <a:t>:</a:t>
            </a:r>
            <a:r>
              <a:rPr dirty="0" sz="1350" lang="id-ID">
                <a:solidFill>
                  <a:schemeClr val="tx1"/>
                </a:solidFill>
                <a:latin typeface="Aileron Light"/>
              </a:rPr>
              <a:t> menulis komentar singkat, merangkum apa yang dibaca, dll. Tahap </a:t>
            </a:r>
            <a:r>
              <a:rPr dirty="0" sz="1350" lang="en-US">
                <a:solidFill>
                  <a:schemeClr val="tx1"/>
                </a:solidFill>
                <a:latin typeface="Aileron Light"/>
              </a:rPr>
              <a:t>p</a:t>
            </a:r>
            <a:r>
              <a:rPr dirty="0" sz="1350" lang="id-ID">
                <a:solidFill>
                  <a:schemeClr val="tx1"/>
                </a:solidFill>
                <a:latin typeface="Aileron Light"/>
              </a:rPr>
              <a:t>embelajaran merupakan peningkatan kemampuan literasi di semua mata pelajaran, strategi membaca efektif, d</a:t>
            </a:r>
            <a:r>
              <a:rPr dirty="0" sz="1350" lang="en-US">
                <a:solidFill>
                  <a:schemeClr val="tx1"/>
                </a:solidFill>
                <a:latin typeface="Aileron Light"/>
              </a:rPr>
              <a:t>an lain-lain</a:t>
            </a:r>
            <a:r>
              <a:rPr dirty="0" sz="1350" lang="id-ID">
                <a:solidFill>
                  <a:schemeClr val="tx1"/>
                </a:solidFill>
                <a:latin typeface="Aileron Light"/>
              </a:rPr>
              <a:t>. dengan menerapkan budaya literat dalam pembelajaran.</a:t>
            </a:r>
            <a:endParaRPr dirty="0" sz="1350" lang="en-US">
              <a:solidFill>
                <a:schemeClr val="tx1"/>
              </a:solidFill>
              <a:latin typeface="Aileron Light"/>
            </a:endParaRPr>
          </a:p>
        </p:txBody>
      </p:sp>
      <p:pic>
        <p:nvPicPr>
          <p:cNvPr id="2097167" name="Picture 2"/>
          <p:cNvPicPr>
            <a:picLocks noChangeAspect="1" noGrp="1" noChangeArrowheads="1"/>
          </p:cNvPicPr>
          <p:nvPr>
            <p:ph sz="half" idx="2"/>
          </p:nvPr>
        </p:nvPicPr>
        <p:blipFill>
          <a:blip xmlns:r="http://schemas.openxmlformats.org/officeDocument/2006/relationships" r:embed="rId1" cstate="print"/>
          <a:srcRect/>
          <a:stretch>
            <a:fillRect/>
          </a:stretch>
        </p:blipFill>
        <p:spPr bwMode="auto">
          <a:xfrm>
            <a:off x="4400550" y="800100"/>
            <a:ext cx="3959843" cy="3943350"/>
          </a:xfrm>
          <a:prstGeom prst="rect"/>
          <a:noFill/>
          <a:ln>
            <a:noFill/>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54" name=""/>
        <p:cNvGrpSpPr/>
        <p:nvPr/>
      </p:nvGrpSpPr>
      <p:grpSpPr>
        <a:xfrm>
          <a:off x="0" y="0"/>
          <a:ext cx="0" cy="0"/>
          <a:chOff x="0" y="0"/>
          <a:chExt cx="0" cy="0"/>
        </a:xfrm>
      </p:grpSpPr>
      <p:pic>
        <p:nvPicPr>
          <p:cNvPr id="2097168" name="Picture 2" descr="C:\Users\fada\Downloads\WhatsApp Image 2019-06-11 at 10.40.49.jpeg"/>
          <p:cNvPicPr>
            <a:picLocks noChangeAspect="1" noChangeArrowheads="1"/>
          </p:cNvPicPr>
          <p:nvPr/>
        </p:nvPicPr>
        <p:blipFill>
          <a:blip xmlns:r="http://schemas.openxmlformats.org/officeDocument/2006/relationships" r:embed="rId1" cstate="print">
            <a:lum bright="70000" contrast="-70000"/>
          </a:blip>
          <a:srcRect/>
          <a:stretch>
            <a:fillRect/>
          </a:stretch>
        </p:blipFill>
        <p:spPr bwMode="auto">
          <a:xfrm>
            <a:off x="2571751" y="228601"/>
            <a:ext cx="4400549" cy="4421273"/>
          </a:xfrm>
          <a:prstGeom prst="rect"/>
          <a:noFill/>
          <a:effectLst>
            <a:reflection algn="bl" dir="5400000" dist="50800" endPos="65000" rotWithShape="0" stA="0" sy="-100000"/>
          </a:effectLst>
        </p:spPr>
      </p:pic>
      <p:sp>
        <p:nvSpPr>
          <p:cNvPr id="1048730" name="Content Placeholder 1"/>
          <p:cNvSpPr>
            <a:spLocks noGrp="1"/>
          </p:cNvSpPr>
          <p:nvPr>
            <p:ph idx="1"/>
          </p:nvPr>
        </p:nvSpPr>
        <p:spPr>
          <a:xfrm>
            <a:off x="1485900" y="914400"/>
            <a:ext cx="6400800" cy="3943350"/>
          </a:xfrm>
        </p:spPr>
        <p:txBody>
          <a:bodyPr>
            <a:normAutofit fontScale="58333" lnSpcReduction="20000"/>
          </a:bodyPr>
          <a:p>
            <a:pPr indent="0" lvl="1" marL="514316">
              <a:buNone/>
            </a:pPr>
            <a:r>
              <a:rPr dirty="0" lang="id-ID"/>
              <a:t>A. </a:t>
            </a:r>
            <a:r>
              <a:rPr b="1" dirty="0" sz="2100" i="1" lang="id-ID"/>
              <a:t>15 menit Membaca </a:t>
            </a:r>
            <a:endParaRPr b="1" dirty="0" sz="2100" i="1" lang="en-US"/>
          </a:p>
          <a:p>
            <a:pPr indent="0" lvl="1" marL="514316">
              <a:buNone/>
            </a:pPr>
            <a:endParaRPr b="1" dirty="0" sz="2100" i="1" lang="en-US"/>
          </a:p>
          <a:p>
            <a:pPr indent="-385763" lvl="1" marL="900078">
              <a:buFont typeface="+mj-lt"/>
              <a:buAutoNum type="arabicPeriod"/>
            </a:pPr>
            <a:r>
              <a:rPr dirty="0" sz="2100" lang="id-ID"/>
              <a:t>5 menit baca ayat/surat Alquran</a:t>
            </a:r>
            <a:r>
              <a:rPr dirty="0" sz="2100" lang="en-US"/>
              <a:t>. (</a:t>
            </a:r>
            <a:r>
              <a:rPr dirty="0" sz="2100" i="1" lang="en-US"/>
              <a:t>One Day One </a:t>
            </a:r>
            <a:r>
              <a:rPr dirty="0" sz="2100" i="1" lang="en-US" err="1"/>
              <a:t>Ayat</a:t>
            </a:r>
            <a:r>
              <a:rPr dirty="0" sz="2100" lang="en-US"/>
              <a:t>)</a:t>
            </a:r>
          </a:p>
          <a:p>
            <a:pPr indent="-385763" lvl="1" marL="900078">
              <a:buFont typeface="+mj-lt"/>
              <a:buAutoNum type="arabicPeriod"/>
            </a:pPr>
            <a:r>
              <a:rPr dirty="0" sz="2100" lang="id-ID"/>
              <a:t>Satu hari satu hadis</a:t>
            </a:r>
            <a:r>
              <a:rPr dirty="0" sz="2100" lang="en-US"/>
              <a:t> (</a:t>
            </a:r>
            <a:r>
              <a:rPr dirty="0" sz="2100" i="1" lang="en-US"/>
              <a:t>One Day One </a:t>
            </a:r>
            <a:r>
              <a:rPr dirty="0" sz="2100" i="1" lang="en-US" err="1"/>
              <a:t>Hadits</a:t>
            </a:r>
            <a:r>
              <a:rPr dirty="0" sz="2100" i="1" lang="en-US"/>
              <a:t>)</a:t>
            </a:r>
            <a:endParaRPr dirty="0" sz="2100" lang="en-US"/>
          </a:p>
          <a:p>
            <a:pPr indent="-385763" lvl="1" marL="900078">
              <a:buFont typeface="+mj-lt"/>
              <a:buAutoNum type="arabicPeriod"/>
            </a:pPr>
            <a:r>
              <a:rPr dirty="0" sz="2100" lang="en-US" err="1"/>
              <a:t>Lingkar</a:t>
            </a:r>
            <a:r>
              <a:rPr dirty="0" sz="2100" lang="en-US"/>
              <a:t> </a:t>
            </a:r>
            <a:r>
              <a:rPr dirty="0" sz="2100" lang="en-US" err="1"/>
              <a:t>Pagi</a:t>
            </a:r>
            <a:r>
              <a:rPr dirty="0" sz="2100" lang="en-US"/>
              <a:t> (</a:t>
            </a:r>
            <a:r>
              <a:rPr dirty="0" sz="2100" i="1" lang="id-ID"/>
              <a:t>Morning Circle</a:t>
            </a:r>
            <a:r>
              <a:rPr dirty="0" sz="2100" lang="en-US"/>
              <a:t>)</a:t>
            </a:r>
          </a:p>
          <a:p>
            <a:pPr indent="-385763" lvl="1" marL="900078">
              <a:buFont typeface="+mj-lt"/>
              <a:buAutoNum type="arabicPeriod"/>
            </a:pPr>
            <a:r>
              <a:rPr dirty="0" sz="2100" lang="id-ID"/>
              <a:t>Jurnal </a:t>
            </a:r>
            <a:r>
              <a:rPr dirty="0" sz="2100" lang="en-US"/>
              <a:t>P</a:t>
            </a:r>
            <a:r>
              <a:rPr dirty="0" sz="2100" lang="id-ID"/>
              <a:t>agi </a:t>
            </a:r>
            <a:r>
              <a:rPr dirty="0" sz="2100" lang="en-US"/>
              <a:t>(</a:t>
            </a:r>
            <a:r>
              <a:rPr dirty="0" sz="2100" i="1" lang="id-ID"/>
              <a:t>Morning Smart</a:t>
            </a:r>
            <a:r>
              <a:rPr dirty="0" sz="2100" lang="en-US"/>
              <a:t>)</a:t>
            </a:r>
          </a:p>
          <a:p>
            <a:pPr indent="-385763" lvl="1" marL="900078">
              <a:buFont typeface="+mj-lt"/>
              <a:buAutoNum type="arabicPeriod"/>
            </a:pPr>
            <a:r>
              <a:rPr dirty="0" sz="2100" lang="id-ID"/>
              <a:t>Bacaan </a:t>
            </a:r>
            <a:r>
              <a:rPr dirty="0" sz="2100" lang="en-US" err="1"/>
              <a:t>Berk</a:t>
            </a:r>
            <a:r>
              <a:rPr dirty="0" sz="2100" lang="id-ID"/>
              <a:t>arakter</a:t>
            </a:r>
            <a:endParaRPr dirty="0" sz="2100" lang="en-US"/>
          </a:p>
          <a:p>
            <a:pPr indent="-385763" lvl="1" marL="900078">
              <a:buFont typeface="+mj-lt"/>
              <a:buAutoNum type="arabicPeriod"/>
            </a:pPr>
            <a:r>
              <a:rPr dirty="0" sz="2100" lang="en-US" err="1"/>
              <a:t>Membaca</a:t>
            </a:r>
            <a:r>
              <a:rPr dirty="0" sz="2100" lang="en-US"/>
              <a:t> </a:t>
            </a:r>
            <a:r>
              <a:rPr dirty="0" sz="2100" lang="en-US" err="1"/>
              <a:t>Buku</a:t>
            </a:r>
            <a:r>
              <a:rPr dirty="0" sz="2100" lang="en-US"/>
              <a:t> </a:t>
            </a:r>
            <a:r>
              <a:rPr dirty="0" sz="2100" lang="en-US" err="1"/>
              <a:t>Nonpelajaran</a:t>
            </a:r>
            <a:endParaRPr dirty="0" sz="2100" lang="id-ID"/>
          </a:p>
          <a:p>
            <a:pPr indent="0" lvl="1" marL="514316">
              <a:buNone/>
            </a:pPr>
            <a:endParaRPr dirty="0" sz="2100" lang="id-ID"/>
          </a:p>
          <a:p>
            <a:pPr defTabSz="1028632" indent="0" lvl="1" marL="514316">
              <a:lnSpc>
                <a:spcPct val="90000"/>
              </a:lnSpc>
              <a:spcBef>
                <a:spcPts val="563"/>
              </a:spcBef>
              <a:buClrTx/>
              <a:buNone/>
            </a:pPr>
            <a:r>
              <a:rPr b="1" dirty="0" sz="1800" lang="en-US">
                <a:solidFill>
                  <a:srgbClr val="1E2A26"/>
                </a:solidFill>
                <a:latin typeface="Aileron Light"/>
              </a:rPr>
              <a:t>B. </a:t>
            </a:r>
            <a:r>
              <a:rPr b="1" dirty="0" sz="1800" lang="id-ID">
                <a:solidFill>
                  <a:srgbClr val="1E2A26"/>
                </a:solidFill>
                <a:latin typeface="Aileron Light"/>
              </a:rPr>
              <a:t>Menata Lingkungan Kaya Teks</a:t>
            </a:r>
            <a:endParaRPr dirty="0" sz="1800" lang="en-US">
              <a:solidFill>
                <a:srgbClr val="1E2A26"/>
              </a:solidFill>
              <a:latin typeface="Aileron Light"/>
            </a:endParaRPr>
          </a:p>
          <a:p>
            <a:pPr defTabSz="1028632" indent="0" lvl="1" marL="514316">
              <a:lnSpc>
                <a:spcPct val="90000"/>
              </a:lnSpc>
              <a:spcBef>
                <a:spcPts val="563"/>
              </a:spcBef>
              <a:buClrTx/>
              <a:buNone/>
            </a:pPr>
            <a:endParaRPr b="1" dirty="0" sz="1800" i="1" lang="en-US">
              <a:solidFill>
                <a:srgbClr val="1E2A26"/>
              </a:solidFill>
              <a:latin typeface="Aileron Light"/>
            </a:endParaRPr>
          </a:p>
          <a:p>
            <a:pPr defTabSz="1028632" indent="-385763" lvl="1" marL="900078">
              <a:lnSpc>
                <a:spcPct val="90000"/>
              </a:lnSpc>
              <a:spcBef>
                <a:spcPts val="563"/>
              </a:spcBef>
              <a:buClrTx/>
              <a:buFont typeface="+mj-lt"/>
              <a:buAutoNum type="arabicPeriod"/>
            </a:pPr>
            <a:r>
              <a:rPr b="1" dirty="0" sz="1800" lang="en-US" err="1">
                <a:solidFill>
                  <a:srgbClr val="1E2A26"/>
                </a:solidFill>
                <a:latin typeface="Aileron Light"/>
              </a:rPr>
              <a:t>Mengubah</a:t>
            </a:r>
            <a:r>
              <a:rPr b="1" dirty="0" sz="1800" lang="en-US">
                <a:solidFill>
                  <a:srgbClr val="1E2A26"/>
                </a:solidFill>
                <a:latin typeface="Aileron Light"/>
              </a:rPr>
              <a:t> </a:t>
            </a:r>
            <a:r>
              <a:rPr b="1" dirty="0" sz="1800" lang="en-US" err="1">
                <a:solidFill>
                  <a:srgbClr val="1E2A26"/>
                </a:solidFill>
                <a:latin typeface="Aileron Light"/>
              </a:rPr>
              <a:t>Kelas</a:t>
            </a:r>
            <a:r>
              <a:rPr b="1" dirty="0" sz="1800" lang="en-US">
                <a:solidFill>
                  <a:srgbClr val="1E2A26"/>
                </a:solidFill>
                <a:latin typeface="Aileron Light"/>
              </a:rPr>
              <a:t> </a:t>
            </a:r>
            <a:r>
              <a:rPr b="1" dirty="0" sz="1800" lang="en-US" err="1">
                <a:solidFill>
                  <a:srgbClr val="1E2A26"/>
                </a:solidFill>
                <a:latin typeface="Aileron Light"/>
              </a:rPr>
              <a:t>Menjadi</a:t>
            </a:r>
            <a:r>
              <a:rPr b="1" dirty="0" sz="1800" lang="en-US">
                <a:solidFill>
                  <a:srgbClr val="1E2A26"/>
                </a:solidFill>
                <a:latin typeface="Aileron Light"/>
              </a:rPr>
              <a:t> </a:t>
            </a:r>
            <a:r>
              <a:rPr b="1" dirty="0" sz="1800" lang="en-US" err="1">
                <a:solidFill>
                  <a:srgbClr val="1E2A26"/>
                </a:solidFill>
                <a:latin typeface="Aileron Light"/>
              </a:rPr>
              <a:t>Lingkungan</a:t>
            </a:r>
            <a:r>
              <a:rPr b="1" dirty="0" sz="1800" lang="en-US">
                <a:solidFill>
                  <a:srgbClr val="1E2A26"/>
                </a:solidFill>
                <a:latin typeface="Aileron Light"/>
              </a:rPr>
              <a:t> Kaya </a:t>
            </a:r>
            <a:r>
              <a:rPr b="1" dirty="0" sz="1800" lang="en-US" err="1">
                <a:solidFill>
                  <a:srgbClr val="1E2A26"/>
                </a:solidFill>
                <a:latin typeface="Aileron Light"/>
              </a:rPr>
              <a:t>Teks</a:t>
            </a:r>
            <a:endParaRPr b="1" dirty="0" sz="1800" lang="en-US">
              <a:solidFill>
                <a:srgbClr val="1E2A26"/>
              </a:solidFill>
              <a:latin typeface="Aileron Light"/>
            </a:endParaRPr>
          </a:p>
          <a:p>
            <a:pPr defTabSz="1028632" indent="-385763" lvl="1" marL="900078">
              <a:lnSpc>
                <a:spcPct val="90000"/>
              </a:lnSpc>
              <a:spcBef>
                <a:spcPts val="563"/>
              </a:spcBef>
              <a:buClrTx/>
              <a:buFont typeface="+mj-lt"/>
              <a:buAutoNum type="arabicPeriod"/>
            </a:pPr>
            <a:r>
              <a:rPr b="1" dirty="0" sz="1800" lang="en-US" err="1">
                <a:solidFill>
                  <a:srgbClr val="1E2A26"/>
                </a:solidFill>
                <a:latin typeface="Aileron Light"/>
              </a:rPr>
              <a:t>Pengadaan</a:t>
            </a:r>
            <a:r>
              <a:rPr b="1" dirty="0" sz="1800" lang="en-US">
                <a:solidFill>
                  <a:srgbClr val="1E2A26"/>
                </a:solidFill>
                <a:latin typeface="Aileron Light"/>
              </a:rPr>
              <a:t> </a:t>
            </a:r>
            <a:r>
              <a:rPr b="1" dirty="0" sz="1800" lang="en-US" err="1">
                <a:solidFill>
                  <a:srgbClr val="1E2A26"/>
                </a:solidFill>
                <a:latin typeface="Aileron Light"/>
              </a:rPr>
              <a:t>Buku-Buku</a:t>
            </a:r>
            <a:r>
              <a:rPr b="1" dirty="0" sz="1800" lang="en-US">
                <a:solidFill>
                  <a:srgbClr val="1E2A26"/>
                </a:solidFill>
                <a:latin typeface="Aileron Light"/>
              </a:rPr>
              <a:t> </a:t>
            </a:r>
            <a:r>
              <a:rPr b="1" dirty="0" sz="1800" lang="en-US" err="1">
                <a:solidFill>
                  <a:srgbClr val="1E2A26"/>
                </a:solidFill>
                <a:latin typeface="Aileron Light"/>
              </a:rPr>
              <a:t>Nonpelajaran</a:t>
            </a:r>
            <a:endParaRPr b="1" dirty="0" sz="1800" lang="en-US">
              <a:solidFill>
                <a:srgbClr val="1E2A26"/>
              </a:solidFill>
              <a:latin typeface="Aileron Light"/>
            </a:endParaRPr>
          </a:p>
          <a:p>
            <a:pPr defTabSz="1028632" indent="-385763" lvl="1" marL="900078">
              <a:lnSpc>
                <a:spcPct val="90000"/>
              </a:lnSpc>
              <a:spcBef>
                <a:spcPts val="563"/>
              </a:spcBef>
              <a:buClrTx/>
              <a:buFont typeface="+mj-lt"/>
              <a:buAutoNum type="arabicPeriod"/>
            </a:pPr>
            <a:r>
              <a:rPr b="1" dirty="0" sz="1800" lang="en-US" err="1">
                <a:solidFill>
                  <a:srgbClr val="1E2A26"/>
                </a:solidFill>
                <a:latin typeface="Aileron Light"/>
              </a:rPr>
              <a:t>Perpustakaan</a:t>
            </a:r>
            <a:r>
              <a:rPr b="1" dirty="0" sz="1800" lang="en-US">
                <a:solidFill>
                  <a:srgbClr val="1E2A26"/>
                </a:solidFill>
                <a:latin typeface="Aileron Light"/>
              </a:rPr>
              <a:t> yang </a:t>
            </a:r>
            <a:r>
              <a:rPr b="1" dirty="0" sz="1800" lang="en-US" err="1">
                <a:solidFill>
                  <a:srgbClr val="1E2A26"/>
                </a:solidFill>
                <a:latin typeface="Aileron Light"/>
              </a:rPr>
              <a:t>Nyaman</a:t>
            </a:r>
            <a:endParaRPr b="1" dirty="0" sz="1800" lang="en-US">
              <a:solidFill>
                <a:srgbClr val="1E2A26"/>
              </a:solidFill>
              <a:latin typeface="Aileron Light"/>
            </a:endParaRPr>
          </a:p>
          <a:p>
            <a:pPr defTabSz="1028632" indent="-385763" lvl="1" marL="900078">
              <a:lnSpc>
                <a:spcPct val="90000"/>
              </a:lnSpc>
              <a:spcBef>
                <a:spcPts val="563"/>
              </a:spcBef>
              <a:buClrTx/>
              <a:buFont typeface="+mj-lt"/>
              <a:buAutoNum type="arabicPeriod"/>
            </a:pPr>
            <a:r>
              <a:rPr b="1" dirty="0" sz="1800" lang="en-US" err="1">
                <a:solidFill>
                  <a:srgbClr val="1E2A26"/>
                </a:solidFill>
                <a:latin typeface="Aileron Light"/>
              </a:rPr>
              <a:t>Sudut</a:t>
            </a:r>
            <a:r>
              <a:rPr b="1" dirty="0" sz="1800" lang="en-US">
                <a:solidFill>
                  <a:srgbClr val="1E2A26"/>
                </a:solidFill>
                <a:latin typeface="Aileron Light"/>
              </a:rPr>
              <a:t> Baca/</a:t>
            </a:r>
            <a:r>
              <a:rPr b="1" dirty="0" sz="1800" lang="en-US" err="1">
                <a:solidFill>
                  <a:srgbClr val="1E2A26"/>
                </a:solidFill>
                <a:latin typeface="Aileron Light"/>
              </a:rPr>
              <a:t>Gerobak</a:t>
            </a:r>
            <a:r>
              <a:rPr b="1" dirty="0" sz="1800" lang="en-US">
                <a:solidFill>
                  <a:srgbClr val="1E2A26"/>
                </a:solidFill>
                <a:latin typeface="Aileron Light"/>
              </a:rPr>
              <a:t> </a:t>
            </a:r>
            <a:r>
              <a:rPr b="1" dirty="0" sz="1800" lang="en-US" err="1">
                <a:solidFill>
                  <a:srgbClr val="1E2A26"/>
                </a:solidFill>
                <a:latin typeface="Aileron Light"/>
              </a:rPr>
              <a:t>baca</a:t>
            </a:r>
            <a:endParaRPr b="1" dirty="0" sz="1800" lang="en-US">
              <a:solidFill>
                <a:srgbClr val="1E2A26"/>
              </a:solidFill>
              <a:latin typeface="Aileron Light"/>
            </a:endParaRPr>
          </a:p>
          <a:p>
            <a:pPr defTabSz="1028632" indent="-385763" lvl="1" marL="900078">
              <a:lnSpc>
                <a:spcPct val="90000"/>
              </a:lnSpc>
              <a:spcBef>
                <a:spcPts val="563"/>
              </a:spcBef>
              <a:buClrTx/>
              <a:buFont typeface="+mj-lt"/>
              <a:buAutoNum type="arabicPeriod"/>
            </a:pPr>
            <a:r>
              <a:rPr b="1" dirty="0" sz="1800" lang="en-US">
                <a:solidFill>
                  <a:srgbClr val="1E2A26"/>
                </a:solidFill>
                <a:latin typeface="Aileron Light"/>
              </a:rPr>
              <a:t>Cafe Baca</a:t>
            </a:r>
          </a:p>
          <a:p>
            <a:pPr defTabSz="1028632" indent="-385763" lvl="1" marL="900078">
              <a:lnSpc>
                <a:spcPct val="90000"/>
              </a:lnSpc>
              <a:spcBef>
                <a:spcPts val="563"/>
              </a:spcBef>
              <a:buClrTx/>
              <a:buFont typeface="+mj-lt"/>
              <a:buAutoNum type="arabicPeriod"/>
            </a:pPr>
            <a:r>
              <a:rPr b="1" dirty="0" sz="1800" lang="en-US" err="1">
                <a:solidFill>
                  <a:srgbClr val="1E2A26"/>
                </a:solidFill>
                <a:latin typeface="Aileron Light"/>
              </a:rPr>
              <a:t>Gubuk</a:t>
            </a:r>
            <a:r>
              <a:rPr b="1" dirty="0" sz="1800" lang="en-US">
                <a:solidFill>
                  <a:srgbClr val="1E2A26"/>
                </a:solidFill>
                <a:latin typeface="Aileron Light"/>
              </a:rPr>
              <a:t> </a:t>
            </a:r>
            <a:r>
              <a:rPr b="1" dirty="0" sz="1800" lang="en-US" err="1">
                <a:solidFill>
                  <a:srgbClr val="1E2A26"/>
                </a:solidFill>
                <a:latin typeface="Aileron Light"/>
              </a:rPr>
              <a:t>Literasi</a:t>
            </a:r>
            <a:endParaRPr b="1" dirty="0" sz="1800" lang="en-US">
              <a:solidFill>
                <a:srgbClr val="1E2A26"/>
              </a:solidFill>
              <a:latin typeface="Aileron Light"/>
            </a:endParaRPr>
          </a:p>
          <a:p>
            <a:pPr defTabSz="1028632" indent="-385763" lvl="1" marL="900078">
              <a:lnSpc>
                <a:spcPct val="90000"/>
              </a:lnSpc>
              <a:spcBef>
                <a:spcPts val="563"/>
              </a:spcBef>
              <a:buClrTx/>
              <a:buFont typeface="+mj-lt"/>
              <a:buAutoNum type="arabicPeriod"/>
            </a:pPr>
            <a:r>
              <a:rPr b="1" dirty="0" sz="1800" lang="en-US" err="1">
                <a:solidFill>
                  <a:srgbClr val="1E2A26"/>
                </a:solidFill>
                <a:latin typeface="Aileron Light"/>
              </a:rPr>
              <a:t>Majalah</a:t>
            </a:r>
            <a:r>
              <a:rPr b="1" dirty="0" sz="1800" lang="en-US">
                <a:solidFill>
                  <a:srgbClr val="1E2A26"/>
                </a:solidFill>
                <a:latin typeface="Aileron Light"/>
              </a:rPr>
              <a:t> </a:t>
            </a:r>
            <a:r>
              <a:rPr b="1" dirty="0" sz="1800" lang="en-US" err="1">
                <a:solidFill>
                  <a:srgbClr val="1E2A26"/>
                </a:solidFill>
                <a:latin typeface="Aileron Light"/>
              </a:rPr>
              <a:t>Dinding</a:t>
            </a:r>
            <a:endParaRPr b="1" dirty="0" sz="1800" lang="en-US">
              <a:solidFill>
                <a:srgbClr val="1E2A26"/>
              </a:solidFill>
              <a:latin typeface="Aileron Light"/>
            </a:endParaRPr>
          </a:p>
          <a:p>
            <a:pPr defTabSz="1028632" indent="-385763" lvl="1" marL="900078">
              <a:lnSpc>
                <a:spcPct val="90000"/>
              </a:lnSpc>
              <a:spcBef>
                <a:spcPts val="563"/>
              </a:spcBef>
              <a:buClrTx/>
              <a:buFont typeface="+mj-lt"/>
              <a:buAutoNum type="arabicPeriod"/>
            </a:pPr>
            <a:r>
              <a:rPr b="1" dirty="0" sz="1800" lang="en-US">
                <a:solidFill>
                  <a:srgbClr val="1E2A26"/>
                </a:solidFill>
                <a:latin typeface="Aileron Light"/>
              </a:rPr>
              <a:t>Poster–poster </a:t>
            </a:r>
            <a:r>
              <a:rPr b="1" dirty="0" sz="1800" lang="en-US" err="1">
                <a:solidFill>
                  <a:srgbClr val="1E2A26"/>
                </a:solidFill>
                <a:latin typeface="Aileron Light"/>
              </a:rPr>
              <a:t>Kampanye</a:t>
            </a:r>
            <a:r>
              <a:rPr b="1" dirty="0" sz="1800" lang="en-US">
                <a:solidFill>
                  <a:srgbClr val="1E2A26"/>
                </a:solidFill>
                <a:latin typeface="Aileron Light"/>
              </a:rPr>
              <a:t> </a:t>
            </a:r>
            <a:r>
              <a:rPr b="1" dirty="0" sz="1800" lang="en-US" err="1">
                <a:solidFill>
                  <a:srgbClr val="1E2A26"/>
                </a:solidFill>
                <a:latin typeface="Aileron Light"/>
              </a:rPr>
              <a:t>Membaca</a:t>
            </a:r>
            <a:r>
              <a:rPr b="1" dirty="0" sz="1800" lang="en-US">
                <a:solidFill>
                  <a:srgbClr val="1E2A26"/>
                </a:solidFill>
                <a:latin typeface="Aileron Light"/>
              </a:rPr>
              <a:t> </a:t>
            </a:r>
            <a:r>
              <a:rPr b="1" dirty="0" sz="1800" lang="en-US" err="1">
                <a:solidFill>
                  <a:srgbClr val="1E2A26"/>
                </a:solidFill>
                <a:latin typeface="Aileron Light"/>
              </a:rPr>
              <a:t>Menulis</a:t>
            </a:r>
            <a:endParaRPr b="1" dirty="0" sz="1800" lang="en-US">
              <a:solidFill>
                <a:srgbClr val="1E2A26"/>
              </a:solidFill>
              <a:latin typeface="Aileron Light"/>
            </a:endParaRPr>
          </a:p>
          <a:p>
            <a:pPr defTabSz="1028632" indent="-385763" lvl="1" marL="900078">
              <a:lnSpc>
                <a:spcPct val="90000"/>
              </a:lnSpc>
              <a:spcBef>
                <a:spcPts val="563"/>
              </a:spcBef>
              <a:buClrTx/>
              <a:buFont typeface="+mj-lt"/>
              <a:buAutoNum type="arabicPeriod"/>
            </a:pPr>
            <a:r>
              <a:rPr b="1" dirty="0" sz="1800" lang="id-ID">
                <a:solidFill>
                  <a:srgbClr val="1E2A26"/>
                </a:solidFill>
                <a:latin typeface="Aileron Light"/>
              </a:rPr>
              <a:t>Papan Kosakata</a:t>
            </a:r>
            <a:endParaRPr b="1" dirty="0" sz="1800" lang="en-US">
              <a:solidFill>
                <a:srgbClr val="1E2A26"/>
              </a:solidFill>
              <a:latin typeface="Aileron Light"/>
            </a:endParaRPr>
          </a:p>
          <a:p>
            <a:pPr defTabSz="1028632" indent="-385763" lvl="1" marL="900078">
              <a:lnSpc>
                <a:spcPct val="90000"/>
              </a:lnSpc>
              <a:spcBef>
                <a:spcPts val="563"/>
              </a:spcBef>
              <a:buClrTx/>
              <a:buFont typeface="+mj-lt"/>
              <a:buAutoNum type="arabicPeriod"/>
            </a:pPr>
            <a:r>
              <a:rPr b="1" dirty="0" sz="1800" lang="en-US" err="1">
                <a:solidFill>
                  <a:srgbClr val="1E2A26"/>
                </a:solidFill>
                <a:latin typeface="Aileron Light"/>
              </a:rPr>
              <a:t>Penyediaan</a:t>
            </a:r>
            <a:r>
              <a:rPr b="1" dirty="0" sz="1800" lang="en-US">
                <a:solidFill>
                  <a:srgbClr val="1E2A26"/>
                </a:solidFill>
                <a:latin typeface="Aileron Light"/>
              </a:rPr>
              <a:t> </a:t>
            </a:r>
            <a:r>
              <a:rPr b="1" dirty="0" sz="1800" lang="en-US" err="1">
                <a:solidFill>
                  <a:srgbClr val="1E2A26"/>
                </a:solidFill>
                <a:latin typeface="Aileron Light"/>
              </a:rPr>
              <a:t>koleksi</a:t>
            </a:r>
            <a:r>
              <a:rPr b="1" dirty="0" sz="1800" lang="en-US">
                <a:solidFill>
                  <a:srgbClr val="1E2A26"/>
                </a:solidFill>
                <a:latin typeface="Aileron Light"/>
              </a:rPr>
              <a:t> </a:t>
            </a:r>
            <a:r>
              <a:rPr b="1" dirty="0" sz="1800" lang="en-US" err="1">
                <a:solidFill>
                  <a:srgbClr val="1E2A26"/>
                </a:solidFill>
                <a:latin typeface="Aileron Light"/>
              </a:rPr>
              <a:t>teks</a:t>
            </a:r>
            <a:r>
              <a:rPr b="1" dirty="0" sz="1800" lang="en-US">
                <a:solidFill>
                  <a:srgbClr val="1E2A26"/>
                </a:solidFill>
                <a:latin typeface="Aileron Light"/>
              </a:rPr>
              <a:t> </a:t>
            </a:r>
            <a:r>
              <a:rPr b="1" dirty="0" sz="1800" lang="en-US" err="1">
                <a:solidFill>
                  <a:srgbClr val="1E2A26"/>
                </a:solidFill>
                <a:latin typeface="Aileron Light"/>
              </a:rPr>
              <a:t>cetak</a:t>
            </a:r>
            <a:r>
              <a:rPr b="1" dirty="0" sz="1800" lang="en-US">
                <a:solidFill>
                  <a:srgbClr val="1E2A26"/>
                </a:solidFill>
                <a:latin typeface="Aileron Light"/>
              </a:rPr>
              <a:t>, digital, visual yang </a:t>
            </a:r>
            <a:r>
              <a:rPr b="1" dirty="0" sz="1800" lang="en-US" err="1">
                <a:solidFill>
                  <a:srgbClr val="1E2A26"/>
                </a:solidFill>
                <a:latin typeface="Aileron Light"/>
              </a:rPr>
              <a:t>mudah</a:t>
            </a:r>
            <a:r>
              <a:rPr b="1" dirty="0" sz="1800" lang="en-US">
                <a:solidFill>
                  <a:srgbClr val="1E2A26"/>
                </a:solidFill>
                <a:latin typeface="Aileron Light"/>
              </a:rPr>
              <a:t> </a:t>
            </a:r>
            <a:r>
              <a:rPr b="1" dirty="0" sz="1800" lang="en-US" err="1">
                <a:solidFill>
                  <a:srgbClr val="1E2A26"/>
                </a:solidFill>
                <a:latin typeface="Aileron Light"/>
              </a:rPr>
              <a:t>diakses</a:t>
            </a:r>
            <a:r>
              <a:rPr b="1" dirty="0" sz="1800" lang="en-US">
                <a:solidFill>
                  <a:srgbClr val="1E2A26"/>
                </a:solidFill>
                <a:latin typeface="Aileron Light"/>
              </a:rPr>
              <a:t> </a:t>
            </a:r>
            <a:r>
              <a:rPr b="1" dirty="0" sz="1800" lang="en-US" err="1">
                <a:solidFill>
                  <a:srgbClr val="1E2A26"/>
                </a:solidFill>
                <a:latin typeface="Aileron Light"/>
              </a:rPr>
              <a:t>oleh</a:t>
            </a:r>
            <a:r>
              <a:rPr b="1" dirty="0" sz="1800" lang="en-US">
                <a:solidFill>
                  <a:srgbClr val="1E2A26"/>
                </a:solidFill>
                <a:latin typeface="Aileron Light"/>
              </a:rPr>
              <a:t> </a:t>
            </a:r>
            <a:r>
              <a:rPr b="1" dirty="0" sz="1800" lang="en-US" err="1">
                <a:solidFill>
                  <a:srgbClr val="1E2A26"/>
                </a:solidFill>
                <a:latin typeface="Aileron Light"/>
              </a:rPr>
              <a:t>warga</a:t>
            </a:r>
            <a:r>
              <a:rPr b="1" dirty="0" sz="1800" lang="en-US">
                <a:solidFill>
                  <a:srgbClr val="1E2A26"/>
                </a:solidFill>
                <a:latin typeface="Aileron Light"/>
              </a:rPr>
              <a:t> madrasah</a:t>
            </a:r>
          </a:p>
          <a:p>
            <a:pPr indent="0" lvl="1" marL="514316">
              <a:buNone/>
            </a:pPr>
            <a:endParaRPr dirty="0" sz="2100" lang="en-US"/>
          </a:p>
          <a:p>
            <a:pPr indent="0" marL="82296">
              <a:buNone/>
            </a:pPr>
            <a:endParaRPr dirty="0" lang="en-US"/>
          </a:p>
        </p:txBody>
      </p:sp>
      <p:sp>
        <p:nvSpPr>
          <p:cNvPr id="1048731" name="Title 2"/>
          <p:cNvSpPr>
            <a:spLocks noGrp="1"/>
          </p:cNvSpPr>
          <p:nvPr>
            <p:ph type="title"/>
          </p:nvPr>
        </p:nvSpPr>
        <p:spPr>
          <a:xfrm>
            <a:off x="1485900" y="205978"/>
            <a:ext cx="6172200" cy="594122"/>
          </a:xfrm>
        </p:spPr>
        <p:txBody>
          <a:bodyPr>
            <a:normAutofit fontScale="90000"/>
          </a:bodyPr>
          <a:p>
            <a:r>
              <a:rPr dirty="0" sz="2325" lang="en-US" err="1">
                <a:solidFill>
                  <a:srgbClr val="FF0000"/>
                </a:solidFill>
              </a:rPr>
              <a:t>Gerakan</a:t>
            </a:r>
            <a:r>
              <a:rPr dirty="0" sz="2325" lang="en-US">
                <a:solidFill>
                  <a:srgbClr val="FF0000"/>
                </a:solidFill>
              </a:rPr>
              <a:t> </a:t>
            </a:r>
            <a:r>
              <a:rPr dirty="0" sz="2325" lang="en-US" err="1">
                <a:solidFill>
                  <a:srgbClr val="FF0000"/>
                </a:solidFill>
              </a:rPr>
              <a:t>Literasi</a:t>
            </a:r>
            <a:r>
              <a:rPr dirty="0" sz="2325" lang="en-US">
                <a:solidFill>
                  <a:srgbClr val="FF0000"/>
                </a:solidFill>
              </a:rPr>
              <a:t> Madrasah </a:t>
            </a:r>
            <a:r>
              <a:rPr dirty="0" sz="2325" lang="en-US" err="1">
                <a:solidFill>
                  <a:srgbClr val="FF0000"/>
                </a:solidFill>
              </a:rPr>
              <a:t>Tahap</a:t>
            </a:r>
            <a:r>
              <a:rPr dirty="0" sz="2325" lang="en-US">
                <a:solidFill>
                  <a:srgbClr val="FF0000"/>
                </a:solidFill>
              </a:rPr>
              <a:t> </a:t>
            </a:r>
            <a:r>
              <a:rPr dirty="0" sz="2325" lang="en-US" err="1">
                <a:solidFill>
                  <a:srgbClr val="FF0000"/>
                </a:solidFill>
              </a:rPr>
              <a:t>Pembiasaan</a:t>
            </a:r>
            <a:endParaRPr dirty="0" lang="en-US">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55" name=""/>
        <p:cNvGrpSpPr/>
        <p:nvPr/>
      </p:nvGrpSpPr>
      <p:grpSpPr>
        <a:xfrm>
          <a:off x="0" y="0"/>
          <a:ext cx="0" cy="0"/>
          <a:chOff x="0" y="0"/>
          <a:chExt cx="0" cy="0"/>
        </a:xfrm>
      </p:grpSpPr>
      <p:pic>
        <p:nvPicPr>
          <p:cNvPr id="2097169" name="Picture 2" descr="C:\Users\fada\Downloads\WhatsApp Image 2019-06-11 at 10.40.49.jpeg"/>
          <p:cNvPicPr>
            <a:picLocks noChangeAspect="1" noChangeArrowheads="1"/>
          </p:cNvPicPr>
          <p:nvPr/>
        </p:nvPicPr>
        <p:blipFill>
          <a:blip xmlns:r="http://schemas.openxmlformats.org/officeDocument/2006/relationships" r:embed="rId1" cstate="print">
            <a:lum bright="70000" contrast="-70000"/>
          </a:blip>
          <a:srcRect/>
          <a:stretch>
            <a:fillRect/>
          </a:stretch>
        </p:blipFill>
        <p:spPr bwMode="auto">
          <a:xfrm>
            <a:off x="2571751" y="228601"/>
            <a:ext cx="4400549" cy="4421273"/>
          </a:xfrm>
          <a:prstGeom prst="rect"/>
          <a:noFill/>
          <a:effectLst>
            <a:reflection algn="bl" dir="5400000" dist="50800" endPos="65000" rotWithShape="0" stA="0" sy="-100000"/>
          </a:effectLst>
        </p:spPr>
      </p:pic>
      <p:sp>
        <p:nvSpPr>
          <p:cNvPr id="1048732" name="Content Placeholder 1"/>
          <p:cNvSpPr>
            <a:spLocks noGrp="1"/>
          </p:cNvSpPr>
          <p:nvPr>
            <p:ph idx="1"/>
          </p:nvPr>
        </p:nvSpPr>
        <p:spPr>
          <a:xfrm>
            <a:off x="1371600" y="971551"/>
            <a:ext cx="6172200" cy="3394472"/>
          </a:xfrm>
        </p:spPr>
        <p:txBody>
          <a:bodyPr>
            <a:normAutofit fontScale="70370" lnSpcReduction="20000"/>
          </a:bodyPr>
          <a:p>
            <a:r>
              <a:rPr dirty="0" sz="1950" lang="en-US" err="1"/>
              <a:t>Alternatif</a:t>
            </a:r>
            <a:r>
              <a:rPr dirty="0" sz="1950" lang="en-US"/>
              <a:t> </a:t>
            </a:r>
            <a:r>
              <a:rPr dirty="0" sz="1950" lang="en-US" err="1"/>
              <a:t>kegiatan</a:t>
            </a:r>
            <a:r>
              <a:rPr dirty="0" sz="1950" lang="en-US"/>
              <a:t> yang </a:t>
            </a:r>
            <a:r>
              <a:rPr dirty="0" sz="1950" lang="en-US" err="1"/>
              <a:t>bisa</a:t>
            </a:r>
            <a:r>
              <a:rPr dirty="0" sz="1950" lang="en-US"/>
              <a:t> </a:t>
            </a:r>
            <a:r>
              <a:rPr dirty="0" sz="1950" lang="en-US" err="1"/>
              <a:t>dilakukan</a:t>
            </a:r>
            <a:r>
              <a:rPr dirty="0" sz="1950" lang="en-US"/>
              <a:t> </a:t>
            </a:r>
            <a:r>
              <a:rPr dirty="0" sz="1950" lang="en-US" err="1"/>
              <a:t>dalam</a:t>
            </a:r>
            <a:r>
              <a:rPr dirty="0" sz="1950" lang="en-US"/>
              <a:t> </a:t>
            </a:r>
            <a:r>
              <a:rPr dirty="0" sz="1950" lang="en-US" err="1"/>
              <a:t>tahap</a:t>
            </a:r>
            <a:r>
              <a:rPr dirty="0" sz="1950" lang="en-US"/>
              <a:t> </a:t>
            </a:r>
            <a:r>
              <a:rPr dirty="0" sz="1950" lang="en-US" err="1"/>
              <a:t>pengembangan</a:t>
            </a:r>
            <a:r>
              <a:rPr dirty="0" sz="1950" lang="en-US"/>
              <a:t> </a:t>
            </a:r>
            <a:r>
              <a:rPr dirty="0" sz="1950" lang="en-US" err="1"/>
              <a:t>ini</a:t>
            </a:r>
            <a:r>
              <a:rPr dirty="0" sz="1950" lang="en-US"/>
              <a:t> </a:t>
            </a:r>
            <a:r>
              <a:rPr dirty="0" sz="1950" lang="en-US" err="1"/>
              <a:t>adalah</a:t>
            </a:r>
            <a:r>
              <a:rPr dirty="0" sz="1950" lang="id-ID"/>
              <a:t> sebagai berikut</a:t>
            </a:r>
            <a:r>
              <a:rPr dirty="0" sz="1950" lang="en-US"/>
              <a:t>:</a:t>
            </a:r>
          </a:p>
          <a:p>
            <a:pPr lvl="0"/>
            <a:endParaRPr b="1" dirty="0" sz="1950" i="1" lang="en-US"/>
          </a:p>
          <a:p>
            <a:pPr indent="-385763" lvl="1" marL="900078">
              <a:buFont typeface="+mj-lt"/>
              <a:buAutoNum type="arabicPeriod"/>
            </a:pPr>
            <a:r>
              <a:rPr dirty="0" sz="1950" lang="en-US" err="1"/>
              <a:t>Menulis</a:t>
            </a:r>
            <a:r>
              <a:rPr dirty="0" sz="1950" lang="en-US"/>
              <a:t> </a:t>
            </a:r>
            <a:r>
              <a:rPr dirty="0" sz="1950" lang="en-US" err="1"/>
              <a:t>komentar</a:t>
            </a:r>
            <a:r>
              <a:rPr dirty="0" sz="1950" lang="en-US"/>
              <a:t> </a:t>
            </a:r>
            <a:r>
              <a:rPr dirty="0" sz="1950" lang="en-US" err="1"/>
              <a:t>pada</a:t>
            </a:r>
            <a:r>
              <a:rPr dirty="0" sz="1950" lang="en-US"/>
              <a:t> </a:t>
            </a:r>
            <a:r>
              <a:rPr dirty="0" sz="1950" lang="en-US" err="1"/>
              <a:t>jurnal</a:t>
            </a:r>
            <a:r>
              <a:rPr dirty="0" sz="1950" lang="en-US"/>
              <a:t> </a:t>
            </a:r>
            <a:r>
              <a:rPr dirty="0" sz="1950" lang="en-US" err="1"/>
              <a:t>harian</a:t>
            </a:r>
            <a:r>
              <a:rPr dirty="0" sz="1950" lang="en-US"/>
              <a:t> </a:t>
            </a:r>
            <a:r>
              <a:rPr dirty="0" sz="1950" lang="en-US" err="1"/>
              <a:t>baca</a:t>
            </a:r>
            <a:endParaRPr dirty="0" sz="1950" lang="en-US"/>
          </a:p>
          <a:p>
            <a:pPr indent="-385763" lvl="1" marL="900078">
              <a:buFont typeface="+mj-lt"/>
              <a:buAutoNum type="arabicPeriod"/>
            </a:pPr>
            <a:r>
              <a:rPr dirty="0" sz="1950" lang="en-US" err="1"/>
              <a:t>Mengungkapkan</a:t>
            </a:r>
            <a:r>
              <a:rPr dirty="0" sz="1950" lang="en-US"/>
              <a:t> </a:t>
            </a:r>
            <a:r>
              <a:rPr dirty="0" sz="1950" lang="en-US" err="1"/>
              <a:t>kembali</a:t>
            </a:r>
            <a:r>
              <a:rPr dirty="0" sz="1950" lang="en-US"/>
              <a:t> </a:t>
            </a:r>
            <a:r>
              <a:rPr dirty="0" sz="1950" lang="en-US" err="1"/>
              <a:t>apa</a:t>
            </a:r>
            <a:r>
              <a:rPr dirty="0" sz="1950" lang="en-US"/>
              <a:t> yang </a:t>
            </a:r>
            <a:r>
              <a:rPr dirty="0" sz="1950" lang="en-US" err="1"/>
              <a:t>telah</a:t>
            </a:r>
            <a:r>
              <a:rPr dirty="0" sz="1950" lang="en-US"/>
              <a:t> </a:t>
            </a:r>
            <a:r>
              <a:rPr dirty="0" sz="1950" lang="en-US" err="1"/>
              <a:t>dibaca</a:t>
            </a:r>
            <a:r>
              <a:rPr dirty="0" sz="1950" lang="en-US"/>
              <a:t> </a:t>
            </a:r>
            <a:r>
              <a:rPr dirty="0" sz="1950" lang="en-US" err="1"/>
              <a:t>atau</a:t>
            </a:r>
            <a:r>
              <a:rPr dirty="0" sz="1950" lang="en-US"/>
              <a:t> </a:t>
            </a:r>
            <a:r>
              <a:rPr dirty="0" sz="1950" lang="en-US" err="1"/>
              <a:t>pengalaman</a:t>
            </a:r>
            <a:r>
              <a:rPr dirty="0" sz="1950" lang="en-US"/>
              <a:t> </a:t>
            </a:r>
            <a:r>
              <a:rPr dirty="0" sz="1950" lang="en-US" err="1"/>
              <a:t>dalam</a:t>
            </a:r>
            <a:r>
              <a:rPr dirty="0" sz="1950" lang="en-US"/>
              <a:t> </a:t>
            </a:r>
            <a:r>
              <a:rPr dirty="0" sz="1950" lang="en-US" err="1"/>
              <a:t>bentuk</a:t>
            </a:r>
            <a:r>
              <a:rPr dirty="0" sz="1950" lang="en-US"/>
              <a:t> </a:t>
            </a:r>
            <a:r>
              <a:rPr dirty="0" sz="1950" lang="en-US" err="1"/>
              <a:t>lisan</a:t>
            </a:r>
            <a:r>
              <a:rPr dirty="0" sz="1950" lang="en-US"/>
              <a:t> </a:t>
            </a:r>
            <a:r>
              <a:rPr dirty="0" sz="1950" lang="en-US" err="1"/>
              <a:t>maupun</a:t>
            </a:r>
            <a:r>
              <a:rPr dirty="0" sz="1950" lang="en-US"/>
              <a:t> </a:t>
            </a:r>
            <a:r>
              <a:rPr dirty="0" sz="1950" lang="en-US" err="1"/>
              <a:t>tulisan</a:t>
            </a:r>
            <a:endParaRPr dirty="0" sz="1950" lang="en-US"/>
          </a:p>
          <a:p>
            <a:pPr indent="-385763" lvl="1" marL="900078">
              <a:buFont typeface="+mj-lt"/>
              <a:buAutoNum type="arabicPeriod"/>
            </a:pPr>
            <a:r>
              <a:rPr dirty="0" sz="1950" lang="en-US" err="1"/>
              <a:t>Pengembangan</a:t>
            </a:r>
            <a:r>
              <a:rPr dirty="0" sz="1950" lang="en-US"/>
              <a:t> </a:t>
            </a:r>
            <a:r>
              <a:rPr dirty="0" sz="1950" lang="en-US" err="1"/>
              <a:t>kosakata</a:t>
            </a:r>
            <a:r>
              <a:rPr dirty="0" sz="1950" lang="en-US"/>
              <a:t> </a:t>
            </a:r>
            <a:r>
              <a:rPr dirty="0" sz="1950" lang="en-US" err="1"/>
              <a:t>dengan</a:t>
            </a:r>
            <a:r>
              <a:rPr dirty="0" sz="1950" lang="en-US"/>
              <a:t> </a:t>
            </a:r>
            <a:r>
              <a:rPr dirty="0" sz="1950" lang="en-US" err="1"/>
              <a:t>satu</a:t>
            </a:r>
            <a:r>
              <a:rPr dirty="0" sz="1950" lang="en-US"/>
              <a:t> </a:t>
            </a:r>
            <a:r>
              <a:rPr dirty="0" sz="1950" lang="en-US" err="1"/>
              <a:t>hari</a:t>
            </a:r>
            <a:r>
              <a:rPr dirty="0" sz="1950" lang="en-US"/>
              <a:t> 4 kata 4 </a:t>
            </a:r>
            <a:r>
              <a:rPr dirty="0" sz="1950" lang="en-US" err="1"/>
              <a:t>bahasa</a:t>
            </a:r>
            <a:endParaRPr dirty="0" sz="1950" lang="en-US"/>
          </a:p>
          <a:p>
            <a:pPr indent="-385763" lvl="1" marL="900078">
              <a:buFont typeface="+mj-lt"/>
              <a:buAutoNum type="arabicPeriod"/>
            </a:pPr>
            <a:r>
              <a:rPr dirty="0" sz="1950" i="1" lang="en-US" err="1"/>
              <a:t>Frayer</a:t>
            </a:r>
            <a:r>
              <a:rPr dirty="0" sz="1950" i="1" lang="en-US"/>
              <a:t> Model </a:t>
            </a:r>
          </a:p>
          <a:p>
            <a:pPr indent="-385763" lvl="1" marL="900078">
              <a:buFont typeface="+mj-lt"/>
              <a:buAutoNum type="arabicPeriod"/>
            </a:pPr>
            <a:r>
              <a:rPr dirty="0" sz="1950" lang="en-US" err="1"/>
              <a:t>Penghargaan</a:t>
            </a:r>
            <a:r>
              <a:rPr dirty="0" sz="1950" lang="en-US"/>
              <a:t> </a:t>
            </a:r>
            <a:r>
              <a:rPr dirty="0" sz="1950" lang="en-US" err="1"/>
              <a:t>Terhadap</a:t>
            </a:r>
            <a:r>
              <a:rPr dirty="0" sz="1950" lang="en-US"/>
              <a:t> </a:t>
            </a:r>
            <a:r>
              <a:rPr dirty="0" sz="1950" lang="en-US" err="1"/>
              <a:t>Literasi</a:t>
            </a:r>
            <a:endParaRPr dirty="0" sz="1950" lang="en-US"/>
          </a:p>
          <a:p>
            <a:pPr indent="-385763" lvl="1" marL="900078">
              <a:buFont typeface="+mj-lt"/>
              <a:buAutoNum type="arabicPeriod"/>
            </a:pPr>
            <a:r>
              <a:rPr dirty="0" sz="1950" lang="en-US" err="1"/>
              <a:t>Pengembangan</a:t>
            </a:r>
            <a:r>
              <a:rPr dirty="0" sz="1950" lang="en-US"/>
              <a:t> </a:t>
            </a:r>
            <a:r>
              <a:rPr dirty="0" sz="1950" i="1" lang="en-US" err="1"/>
              <a:t>Literasi</a:t>
            </a:r>
            <a:r>
              <a:rPr dirty="0" sz="1950" i="1" lang="en-US"/>
              <a:t> Digital</a:t>
            </a:r>
            <a:r>
              <a:rPr dirty="0" sz="1950" lang="en-US"/>
              <a:t> </a:t>
            </a:r>
            <a:r>
              <a:rPr dirty="0" sz="1950" lang="en-US" err="1"/>
              <a:t>dan</a:t>
            </a:r>
            <a:r>
              <a:rPr dirty="0" sz="1950" lang="en-US"/>
              <a:t> </a:t>
            </a:r>
            <a:r>
              <a:rPr dirty="0" sz="1950" lang="en-US" err="1"/>
              <a:t>Teknologi</a:t>
            </a:r>
            <a:r>
              <a:rPr dirty="0" sz="1950" lang="en-US"/>
              <a:t> </a:t>
            </a:r>
            <a:r>
              <a:rPr dirty="0" sz="1950" lang="en-US" err="1"/>
              <a:t>Menggunakan</a:t>
            </a:r>
            <a:r>
              <a:rPr dirty="0" sz="1950" lang="en-US"/>
              <a:t> Internet</a:t>
            </a:r>
          </a:p>
          <a:p>
            <a:pPr indent="-385763" lvl="1" marL="900078">
              <a:buFont typeface="+mj-lt"/>
              <a:buAutoNum type="arabicPeriod"/>
            </a:pPr>
            <a:r>
              <a:rPr dirty="0" sz="1950" lang="en-US" err="1"/>
              <a:t>Melibatkan</a:t>
            </a:r>
            <a:r>
              <a:rPr dirty="0" sz="1950" lang="en-US"/>
              <a:t> </a:t>
            </a:r>
            <a:r>
              <a:rPr dirty="0" sz="1950" lang="en-US" err="1"/>
              <a:t>Peserta</a:t>
            </a:r>
            <a:r>
              <a:rPr dirty="0" sz="1950" lang="en-US"/>
              <a:t> </a:t>
            </a:r>
            <a:r>
              <a:rPr dirty="0" sz="1950" lang="en-US" err="1"/>
              <a:t>Didik</a:t>
            </a:r>
            <a:r>
              <a:rPr dirty="0" sz="1950" lang="en-US"/>
              <a:t> </a:t>
            </a:r>
            <a:r>
              <a:rPr dirty="0" sz="1950" lang="en-US" err="1"/>
              <a:t>dalam</a:t>
            </a:r>
            <a:r>
              <a:rPr dirty="0" sz="1950" lang="en-US"/>
              <a:t> </a:t>
            </a:r>
            <a:r>
              <a:rPr dirty="0" sz="1950" lang="en-US" err="1"/>
              <a:t>Pengelolaan</a:t>
            </a:r>
            <a:r>
              <a:rPr dirty="0" sz="1950" lang="en-US"/>
              <a:t> </a:t>
            </a:r>
            <a:r>
              <a:rPr dirty="0" sz="1950" lang="en-US" err="1"/>
              <a:t>Perpustakaan</a:t>
            </a:r>
            <a:r>
              <a:rPr dirty="0" sz="1950" lang="en-US"/>
              <a:t> (</a:t>
            </a:r>
            <a:r>
              <a:rPr dirty="0" sz="1950" lang="en-US" err="1"/>
              <a:t>Pustakawan</a:t>
            </a:r>
            <a:r>
              <a:rPr dirty="0" sz="1950" lang="en-US"/>
              <a:t> </a:t>
            </a:r>
            <a:r>
              <a:rPr dirty="0" sz="1950" lang="en-US" err="1"/>
              <a:t>hebat</a:t>
            </a:r>
            <a:r>
              <a:rPr dirty="0" sz="1950" lang="en-US"/>
              <a:t>)</a:t>
            </a:r>
          </a:p>
          <a:p>
            <a:pPr indent="-385763" lvl="1" marL="900078">
              <a:buFont typeface="+mj-lt"/>
              <a:buAutoNum type="arabicPeriod"/>
            </a:pPr>
            <a:r>
              <a:rPr dirty="0" sz="1950" lang="id-ID"/>
              <a:t>Mengumpulkan </a:t>
            </a:r>
            <a:r>
              <a:rPr dirty="0" sz="1950" lang="en-US"/>
              <a:t>K</a:t>
            </a:r>
            <a:r>
              <a:rPr dirty="0" sz="1950" lang="id-ID"/>
              <a:t>arya-</a:t>
            </a:r>
            <a:r>
              <a:rPr dirty="0" sz="1950" lang="en-US"/>
              <a:t>K</a:t>
            </a:r>
            <a:r>
              <a:rPr dirty="0" sz="1950" lang="id-ID"/>
              <a:t>arya </a:t>
            </a:r>
            <a:r>
              <a:rPr dirty="0" sz="1950" lang="en-US"/>
              <a:t>G</a:t>
            </a:r>
            <a:r>
              <a:rPr dirty="0" sz="1950" lang="id-ID"/>
              <a:t>uru dan Peserta Didik berupa majalah, buku, dll.</a:t>
            </a:r>
            <a:endParaRPr dirty="0" sz="1950" lang="en-US"/>
          </a:p>
          <a:p>
            <a:pPr lvl="1"/>
            <a:endParaRPr dirty="0" sz="1950" lang="en-US"/>
          </a:p>
          <a:p>
            <a:endParaRPr dirty="0" lang="en-US"/>
          </a:p>
        </p:txBody>
      </p:sp>
      <p:sp>
        <p:nvSpPr>
          <p:cNvPr id="1048733" name="Title 2"/>
          <p:cNvSpPr>
            <a:spLocks noGrp="1"/>
          </p:cNvSpPr>
          <p:nvPr>
            <p:ph type="title"/>
          </p:nvPr>
        </p:nvSpPr>
        <p:spPr>
          <a:xfrm>
            <a:off x="1257300" y="205978"/>
            <a:ext cx="6629400" cy="479822"/>
          </a:xfrm>
        </p:spPr>
        <p:txBody>
          <a:bodyPr>
            <a:noAutofit/>
          </a:bodyPr>
          <a:p>
            <a:r>
              <a:rPr dirty="0" sz="2100" lang="en-US" err="1">
                <a:solidFill>
                  <a:srgbClr val="7030A0"/>
                </a:solidFill>
              </a:rPr>
              <a:t>Gerakan</a:t>
            </a:r>
            <a:r>
              <a:rPr dirty="0" sz="2100" lang="en-US">
                <a:solidFill>
                  <a:srgbClr val="7030A0"/>
                </a:solidFill>
              </a:rPr>
              <a:t> </a:t>
            </a:r>
            <a:r>
              <a:rPr dirty="0" sz="2100" lang="en-US" err="1">
                <a:solidFill>
                  <a:srgbClr val="7030A0"/>
                </a:solidFill>
              </a:rPr>
              <a:t>Literasi</a:t>
            </a:r>
            <a:r>
              <a:rPr dirty="0" sz="2100" lang="en-US">
                <a:solidFill>
                  <a:srgbClr val="7030A0"/>
                </a:solidFill>
              </a:rPr>
              <a:t> Madrasah </a:t>
            </a:r>
            <a:r>
              <a:rPr dirty="0" sz="2100" lang="en-US" err="1">
                <a:solidFill>
                  <a:srgbClr val="7030A0"/>
                </a:solidFill>
              </a:rPr>
              <a:t>Tahap</a:t>
            </a:r>
            <a:r>
              <a:rPr dirty="0" sz="2100" lang="en-US">
                <a:solidFill>
                  <a:srgbClr val="7030A0"/>
                </a:solidFill>
              </a:rPr>
              <a:t> </a:t>
            </a:r>
            <a:r>
              <a:rPr dirty="0" sz="2100" lang="en-US" err="1">
                <a:solidFill>
                  <a:srgbClr val="7030A0"/>
                </a:solidFill>
              </a:rPr>
              <a:t>Pengembangan</a:t>
            </a:r>
            <a:endParaRPr dirty="0" sz="2100" lang="en-US">
              <a:solidFill>
                <a:srgbClr val="7030A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56" name=""/>
        <p:cNvGrpSpPr/>
        <p:nvPr/>
      </p:nvGrpSpPr>
      <p:grpSpPr>
        <a:xfrm>
          <a:off x="0" y="0"/>
          <a:ext cx="0" cy="0"/>
          <a:chOff x="0" y="0"/>
          <a:chExt cx="0" cy="0"/>
        </a:xfrm>
      </p:grpSpPr>
      <p:pic>
        <p:nvPicPr>
          <p:cNvPr id="2097170" name="Picture 2" descr="C:\Users\fada\Downloads\WhatsApp Image 2019-06-11 at 10.40.49.jpeg"/>
          <p:cNvPicPr>
            <a:picLocks noChangeAspect="1" noChangeArrowheads="1"/>
          </p:cNvPicPr>
          <p:nvPr/>
        </p:nvPicPr>
        <p:blipFill>
          <a:blip xmlns:r="http://schemas.openxmlformats.org/officeDocument/2006/relationships" r:embed="rId1" cstate="print">
            <a:lum bright="70000" contrast="-70000"/>
          </a:blip>
          <a:srcRect/>
          <a:stretch>
            <a:fillRect/>
          </a:stretch>
        </p:blipFill>
        <p:spPr bwMode="auto">
          <a:xfrm>
            <a:off x="2571751" y="228601"/>
            <a:ext cx="4400549" cy="4421273"/>
          </a:xfrm>
          <a:prstGeom prst="rect"/>
          <a:noFill/>
          <a:effectLst>
            <a:reflection algn="bl" dir="5400000" dist="50800" endPos="65000" rotWithShape="0" stA="0" sy="-100000"/>
          </a:effectLst>
        </p:spPr>
      </p:pic>
      <p:sp>
        <p:nvSpPr>
          <p:cNvPr id="1048734" name="Content Placeholder 1"/>
          <p:cNvSpPr>
            <a:spLocks noGrp="1"/>
          </p:cNvSpPr>
          <p:nvPr>
            <p:ph idx="1"/>
          </p:nvPr>
        </p:nvSpPr>
        <p:spPr>
          <a:xfrm>
            <a:off x="1543050" y="1314450"/>
            <a:ext cx="6172200" cy="2971800"/>
          </a:xfrm>
        </p:spPr>
        <p:txBody>
          <a:bodyPr>
            <a:normAutofit fontScale="95833" lnSpcReduction="10000"/>
          </a:bodyPr>
          <a:p>
            <a:r>
              <a:rPr dirty="0" sz="2400" lang="id-ID"/>
              <a:t>Adapun kegiatan dalam tahap ini adalah:</a:t>
            </a:r>
            <a:endParaRPr dirty="0" sz="2400" lang="en-US"/>
          </a:p>
          <a:p>
            <a:endParaRPr b="1" dirty="0" sz="2400" i="1" lang="en-US"/>
          </a:p>
          <a:p>
            <a:pPr indent="-385763" lvl="1" marL="900078">
              <a:buFont typeface="+mj-lt"/>
              <a:buAutoNum type="arabicPeriod"/>
            </a:pPr>
            <a:r>
              <a:rPr dirty="0" sz="2400" lang="id-ID"/>
              <a:t>Integrasi literasi dalam perencanaan pembelajaran</a:t>
            </a:r>
            <a:endParaRPr dirty="0" sz="2400" lang="en-US"/>
          </a:p>
          <a:p>
            <a:pPr indent="-385763" lvl="1" marL="900078">
              <a:buFont typeface="+mj-lt"/>
              <a:buAutoNum type="arabicPeriod"/>
            </a:pPr>
            <a:r>
              <a:rPr dirty="0" sz="2400" lang="id-ID"/>
              <a:t>Integrasi literasi dalam proses pembelajaran</a:t>
            </a:r>
            <a:endParaRPr dirty="0" sz="2400" lang="en-US"/>
          </a:p>
          <a:p>
            <a:pPr indent="-385763" lvl="1" marL="900078">
              <a:buFont typeface="+mj-lt"/>
              <a:buAutoNum type="arabicPeriod"/>
            </a:pPr>
            <a:r>
              <a:rPr dirty="0" sz="2400" lang="id-ID"/>
              <a:t>Integrasi literasi dalam penilaian pembelajaran</a:t>
            </a:r>
            <a:endParaRPr dirty="0" sz="2400" lang="en-US"/>
          </a:p>
        </p:txBody>
      </p:sp>
      <p:sp>
        <p:nvSpPr>
          <p:cNvPr id="1048735" name="Title 2"/>
          <p:cNvSpPr>
            <a:spLocks noGrp="1"/>
          </p:cNvSpPr>
          <p:nvPr>
            <p:ph type="title"/>
          </p:nvPr>
        </p:nvSpPr>
        <p:spPr>
          <a:xfrm>
            <a:off x="1314450" y="205978"/>
            <a:ext cx="6515100" cy="651272"/>
          </a:xfrm>
        </p:spPr>
        <p:txBody>
          <a:bodyPr>
            <a:noAutofit/>
          </a:bodyPr>
          <a:p>
            <a:pPr algn="ctr"/>
            <a:r>
              <a:rPr dirty="0" sz="2400" lang="en-US" err="1">
                <a:solidFill>
                  <a:srgbClr val="0070C0"/>
                </a:solidFill>
              </a:rPr>
              <a:t>Gerakan</a:t>
            </a:r>
            <a:r>
              <a:rPr dirty="0" sz="2400" lang="en-US">
                <a:solidFill>
                  <a:srgbClr val="0070C0"/>
                </a:solidFill>
              </a:rPr>
              <a:t> </a:t>
            </a:r>
            <a:r>
              <a:rPr dirty="0" sz="2400" lang="en-US" err="1">
                <a:solidFill>
                  <a:srgbClr val="0070C0"/>
                </a:solidFill>
              </a:rPr>
              <a:t>Literasi</a:t>
            </a:r>
            <a:r>
              <a:rPr dirty="0" sz="2400" lang="en-US">
                <a:solidFill>
                  <a:srgbClr val="0070C0"/>
                </a:solidFill>
              </a:rPr>
              <a:t> Madrasah </a:t>
            </a:r>
            <a:r>
              <a:rPr dirty="0" sz="2400" lang="en-US" err="1">
                <a:solidFill>
                  <a:srgbClr val="0070C0"/>
                </a:solidFill>
              </a:rPr>
              <a:t>Tahap</a:t>
            </a:r>
            <a:r>
              <a:rPr dirty="0" sz="2400" lang="en-US">
                <a:solidFill>
                  <a:srgbClr val="0070C0"/>
                </a:solidFill>
              </a:rPr>
              <a:t> </a:t>
            </a:r>
            <a:r>
              <a:rPr dirty="0" sz="2400" lang="en-US" err="1">
                <a:solidFill>
                  <a:srgbClr val="0070C0"/>
                </a:solidFill>
              </a:rPr>
              <a:t>Pembelajaran</a:t>
            </a:r>
            <a:endParaRPr dirty="0" sz="2400" lang="en-US">
              <a:solidFill>
                <a:srgbClr val="0070C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57" name=""/>
        <p:cNvGrpSpPr/>
        <p:nvPr/>
      </p:nvGrpSpPr>
      <p:grpSpPr>
        <a:xfrm>
          <a:off x="0" y="0"/>
          <a:ext cx="0" cy="0"/>
          <a:chOff x="0" y="0"/>
          <a:chExt cx="0" cy="0"/>
        </a:xfrm>
      </p:grpSpPr>
      <p:pic>
        <p:nvPicPr>
          <p:cNvPr id="2097171" name="Picture 2" descr="C:\Users\fada\Downloads\WhatsApp Image 2019-06-11 at 10.40.49.jpeg"/>
          <p:cNvPicPr>
            <a:picLocks noChangeAspect="1" noChangeArrowheads="1"/>
          </p:cNvPicPr>
          <p:nvPr/>
        </p:nvPicPr>
        <p:blipFill>
          <a:blip xmlns:r="http://schemas.openxmlformats.org/officeDocument/2006/relationships" r:embed="rId1" cstate="print">
            <a:lum bright="70000" contrast="-70000"/>
          </a:blip>
          <a:srcRect/>
          <a:stretch>
            <a:fillRect/>
          </a:stretch>
        </p:blipFill>
        <p:spPr bwMode="auto">
          <a:xfrm>
            <a:off x="2571751" y="228601"/>
            <a:ext cx="4400549" cy="4421273"/>
          </a:xfrm>
          <a:prstGeom prst="rect"/>
          <a:noFill/>
          <a:effectLst>
            <a:reflection algn="bl" dir="5400000" dist="50800" endPos="65000" rotWithShape="0" stA="0" sy="-100000"/>
          </a:effectLst>
        </p:spPr>
      </p:pic>
      <p:sp>
        <p:nvSpPr>
          <p:cNvPr id="1048736" name="Content Placeholder 1"/>
          <p:cNvSpPr>
            <a:spLocks noGrp="1"/>
          </p:cNvSpPr>
          <p:nvPr>
            <p:ph idx="1"/>
          </p:nvPr>
        </p:nvSpPr>
        <p:spPr>
          <a:xfrm>
            <a:off x="1485900" y="1039061"/>
            <a:ext cx="6172200" cy="2800350"/>
          </a:xfrm>
        </p:spPr>
        <p:txBody>
          <a:bodyPr>
            <a:normAutofit fontScale="25000" lnSpcReduction="20000"/>
          </a:bodyPr>
          <a:p>
            <a:pPr algn="just" indent="0" marL="0">
              <a:lnSpc>
                <a:spcPct val="150000"/>
              </a:lnSpc>
              <a:spcBef>
                <a:spcPts val="0"/>
              </a:spcBef>
              <a:buNone/>
            </a:pPr>
            <a:r>
              <a:rPr dirty="0" sz="2100" lang="id-ID">
                <a:latin typeface="Arial"/>
                <a:ea typeface="Calibri"/>
                <a:cs typeface="Arial"/>
              </a:rPr>
              <a:t>	</a:t>
            </a:r>
            <a:r>
              <a:rPr dirty="0" sz="5400" lang="id-ID">
                <a:latin typeface="Arial"/>
                <a:ea typeface="Calibri"/>
                <a:cs typeface="Arial"/>
              </a:rPr>
              <a:t>Gerakan Literasi Madrasah dijabarkan lebih lanjut melalui kegiatan Madrasah Menulis (Manis), yaitu sebuah program untuk meningkatkan kualitas pendidikan di Madrasah dalam hal menulis, mulai dari RA, MI, MTs, dan MA.</a:t>
            </a:r>
            <a:endParaRPr dirty="0" sz="5400" lang="en-US">
              <a:latin typeface="Calibri"/>
              <a:ea typeface="Calibri"/>
              <a:cs typeface="Arial"/>
            </a:endParaRPr>
          </a:p>
          <a:p>
            <a:pPr algn="just" indent="0" marL="0">
              <a:lnSpc>
                <a:spcPct val="150000"/>
              </a:lnSpc>
              <a:spcBef>
                <a:spcPts val="0"/>
              </a:spcBef>
              <a:buNone/>
            </a:pPr>
            <a:r>
              <a:rPr dirty="0" sz="5400" lang="id-ID">
                <a:latin typeface="Arial"/>
                <a:ea typeface="Calibri"/>
                <a:cs typeface="Arial"/>
              </a:rPr>
              <a:t>	Tujuan kegiatan Madrasah Menulis adalah untuk membudayakan menulis bagi guru, pegawai, dan peserta didik MI, MTs, dan MA untuk menghasilkan produk tulisan sesuai dengan jenjang dan kemampuannya. Kegiatan Madrasah Menulis (</a:t>
            </a:r>
            <a:r>
              <a:rPr dirty="0" sz="5400" lang="en-US" err="1">
                <a:latin typeface="Arial"/>
                <a:ea typeface="Calibri"/>
                <a:cs typeface="Arial"/>
              </a:rPr>
              <a:t>Manis</a:t>
            </a:r>
            <a:r>
              <a:rPr dirty="0" sz="5400" lang="id-ID">
                <a:latin typeface="Arial"/>
                <a:ea typeface="Calibri"/>
                <a:cs typeface="Arial"/>
              </a:rPr>
              <a:t>) meliputi:</a:t>
            </a:r>
          </a:p>
          <a:p>
            <a:pPr algn="just" indent="-385763" marL="385763">
              <a:lnSpc>
                <a:spcPct val="150000"/>
              </a:lnSpc>
              <a:spcBef>
                <a:spcPts val="0"/>
              </a:spcBef>
              <a:spcAft>
                <a:spcPts val="600"/>
              </a:spcAft>
              <a:buClr>
                <a:srgbClr val="2DA2BF"/>
              </a:buClr>
              <a:buFont typeface="Wingdings 3"/>
              <a:buAutoNum type="alphaUcPeriod"/>
            </a:pPr>
            <a:r>
              <a:rPr b="1" dirty="0" sz="7200" lang="id-ID">
                <a:solidFill>
                  <a:prstClr val="black"/>
                </a:solidFill>
                <a:latin typeface="Arial Narrow" pitchFamily="34" charset="0"/>
                <a:ea typeface="Calibri"/>
                <a:cs typeface="Arial"/>
              </a:rPr>
              <a:t>Guru Menulis (Gelis)</a:t>
            </a:r>
          </a:p>
          <a:p>
            <a:pPr algn="just" indent="-385763" marL="385763">
              <a:lnSpc>
                <a:spcPct val="150000"/>
              </a:lnSpc>
              <a:spcBef>
                <a:spcPts val="0"/>
              </a:spcBef>
              <a:spcAft>
                <a:spcPts val="600"/>
              </a:spcAft>
              <a:buClr>
                <a:srgbClr val="2DA2BF"/>
              </a:buClr>
              <a:buFont typeface="Wingdings 3"/>
              <a:buAutoNum type="alphaUcPeriod"/>
            </a:pPr>
            <a:r>
              <a:rPr b="1" dirty="0" sz="7200" lang="id-ID">
                <a:solidFill>
                  <a:prstClr val="black"/>
                </a:solidFill>
                <a:latin typeface="Arial Narrow" pitchFamily="34" charset="0"/>
                <a:ea typeface="Calibri"/>
                <a:cs typeface="Arial"/>
              </a:rPr>
              <a:t>Peserta Didik/Siswa Menulis (Sulis)</a:t>
            </a:r>
            <a:endParaRPr dirty="0" sz="7200" lang="en-US">
              <a:latin typeface="Calibri"/>
              <a:ea typeface="Calibri"/>
              <a:cs typeface="Arial"/>
            </a:endParaRPr>
          </a:p>
        </p:txBody>
      </p:sp>
      <p:sp>
        <p:nvSpPr>
          <p:cNvPr id="1048737" name="Title 2"/>
          <p:cNvSpPr>
            <a:spLocks noGrp="1"/>
          </p:cNvSpPr>
          <p:nvPr>
            <p:ph type="title"/>
          </p:nvPr>
        </p:nvSpPr>
        <p:spPr>
          <a:xfrm>
            <a:off x="1371600" y="457200"/>
            <a:ext cx="6172200" cy="365522"/>
          </a:xfrm>
        </p:spPr>
        <p:txBody>
          <a:bodyPr>
            <a:noAutofit/>
          </a:bodyPr>
          <a:p>
            <a:r>
              <a:rPr dirty="0" lang="id-ID">
                <a:solidFill>
                  <a:srgbClr val="00B050"/>
                </a:solidFill>
              </a:rPr>
              <a:t>MADRASAH MENULIS (MANIS)</a:t>
            </a:r>
            <a:endParaRPr dirty="0" lang="en-US">
              <a:solidFill>
                <a:srgbClr val="00B05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58" name=""/>
        <p:cNvGrpSpPr/>
        <p:nvPr/>
      </p:nvGrpSpPr>
      <p:grpSpPr>
        <a:xfrm>
          <a:off x="0" y="0"/>
          <a:ext cx="0" cy="0"/>
          <a:chOff x="0" y="0"/>
          <a:chExt cx="0" cy="0"/>
        </a:xfrm>
      </p:grpSpPr>
      <p:pic>
        <p:nvPicPr>
          <p:cNvPr id="2097172" name="Picture 2" descr="C:\Users\fada\Downloads\WhatsApp Image 2019-06-11 at 10.40.49.jpeg"/>
          <p:cNvPicPr>
            <a:picLocks noChangeAspect="1" noChangeArrowheads="1"/>
          </p:cNvPicPr>
          <p:nvPr/>
        </p:nvPicPr>
        <p:blipFill>
          <a:blip xmlns:r="http://schemas.openxmlformats.org/officeDocument/2006/relationships" r:embed="rId1" cstate="print">
            <a:lum bright="70000" contrast="-70000"/>
          </a:blip>
          <a:srcRect/>
          <a:stretch>
            <a:fillRect/>
          </a:stretch>
        </p:blipFill>
        <p:spPr bwMode="auto">
          <a:xfrm>
            <a:off x="2571751" y="228601"/>
            <a:ext cx="4400549" cy="4421273"/>
          </a:xfrm>
          <a:prstGeom prst="rect"/>
          <a:noFill/>
          <a:effectLst>
            <a:reflection algn="bl" dir="5400000" dist="50800" endPos="65000" rotWithShape="0" stA="0" sy="-100000"/>
          </a:effectLst>
        </p:spPr>
      </p:pic>
      <p:sp>
        <p:nvSpPr>
          <p:cNvPr id="1048738" name="Content Placeholder 1"/>
          <p:cNvSpPr>
            <a:spLocks noGrp="1"/>
          </p:cNvSpPr>
          <p:nvPr>
            <p:ph idx="1"/>
          </p:nvPr>
        </p:nvSpPr>
        <p:spPr>
          <a:xfrm>
            <a:off x="1485900" y="742950"/>
            <a:ext cx="6172200" cy="4000500"/>
          </a:xfrm>
        </p:spPr>
        <p:txBody>
          <a:bodyPr>
            <a:normAutofit fontScale="85185" lnSpcReduction="20000"/>
          </a:bodyPr>
          <a:p>
            <a:pPr indent="0" marL="82296">
              <a:buNone/>
            </a:pPr>
            <a:r>
              <a:rPr dirty="0" lang="id-ID"/>
              <a:t>Guru dan Kepala Madrasah memiliki kewajiban untuk menghasilkan tulisan yang dipergunakan meningkatkan kompetensi sekaligus dipergunakan sebagai persyaratan kenaikan pangkat (khusus Aparatur Sipil Negara). Karya tulis yang dimaksud adalah:</a:t>
            </a:r>
          </a:p>
          <a:p>
            <a:pPr indent="0" marL="82296">
              <a:buNone/>
            </a:pPr>
            <a:endParaRPr dirty="0" sz="675" lang="en-US"/>
          </a:p>
          <a:p>
            <a:pPr indent="-385763" lvl="1" marL="900078">
              <a:buFont typeface="+mj-lt"/>
              <a:buAutoNum type="arabicPeriod"/>
            </a:pPr>
            <a:r>
              <a:rPr dirty="0" sz="1800" lang="en-US" err="1"/>
              <a:t>Menulis</a:t>
            </a:r>
            <a:r>
              <a:rPr dirty="0" sz="1800" lang="en-US"/>
              <a:t> </a:t>
            </a:r>
            <a:r>
              <a:rPr dirty="0" sz="1800" lang="en-US" err="1"/>
              <a:t>Buku</a:t>
            </a:r>
            <a:r>
              <a:rPr dirty="0" sz="1800" lang="en-US"/>
              <a:t> </a:t>
            </a:r>
            <a:r>
              <a:rPr dirty="0" sz="1800" lang="en-US" err="1"/>
              <a:t>Berjenjang</a:t>
            </a:r>
            <a:r>
              <a:rPr dirty="0" sz="1800" lang="en-US"/>
              <a:t> </a:t>
            </a:r>
          </a:p>
          <a:p>
            <a:pPr indent="-385763" lvl="1" marL="900078">
              <a:buFont typeface="+mj-lt"/>
              <a:buAutoNum type="arabicPeriod"/>
            </a:pPr>
            <a:r>
              <a:rPr dirty="0" sz="1800" lang="en-US" err="1"/>
              <a:t>Menulis</a:t>
            </a:r>
            <a:r>
              <a:rPr dirty="0" sz="1800" lang="en-US"/>
              <a:t> </a:t>
            </a:r>
            <a:r>
              <a:rPr dirty="0" sz="1800" lang="en-US" err="1"/>
              <a:t>Esai</a:t>
            </a:r>
            <a:r>
              <a:rPr dirty="0" sz="1800" lang="en-US"/>
              <a:t> </a:t>
            </a:r>
            <a:r>
              <a:rPr dirty="0" sz="1800" lang="en-US" err="1"/>
              <a:t>Praktik</a:t>
            </a:r>
            <a:r>
              <a:rPr dirty="0" sz="1800" lang="en-US"/>
              <a:t> </a:t>
            </a:r>
            <a:r>
              <a:rPr dirty="0" sz="1800" lang="en-US" err="1"/>
              <a:t>Pembelajaran</a:t>
            </a:r>
            <a:r>
              <a:rPr dirty="0" sz="1800" lang="en-US"/>
              <a:t> yang </a:t>
            </a:r>
            <a:r>
              <a:rPr dirty="0" sz="1800" lang="en-US" err="1"/>
              <a:t>Baik</a:t>
            </a:r>
            <a:r>
              <a:rPr dirty="0" sz="1800" lang="en-US"/>
              <a:t> (</a:t>
            </a:r>
            <a:r>
              <a:rPr dirty="0" sz="1800" i="1" lang="en-US"/>
              <a:t>Best Practices</a:t>
            </a:r>
            <a:r>
              <a:rPr dirty="0" sz="1800" lang="en-US"/>
              <a:t> </a:t>
            </a:r>
            <a:r>
              <a:rPr dirty="0" sz="1800" lang="en-US" err="1"/>
              <a:t>Pembelajaran</a:t>
            </a:r>
            <a:r>
              <a:rPr dirty="0" sz="1800" lang="en-US"/>
              <a:t>)</a:t>
            </a:r>
          </a:p>
          <a:p>
            <a:pPr indent="-385763" lvl="1" marL="900078">
              <a:buFont typeface="+mj-lt"/>
              <a:buAutoNum type="arabicPeriod"/>
            </a:pPr>
            <a:r>
              <a:rPr dirty="0" sz="1800" lang="en-US" err="1"/>
              <a:t>Laporan</a:t>
            </a:r>
            <a:r>
              <a:rPr dirty="0" sz="1800" lang="en-US"/>
              <a:t> </a:t>
            </a:r>
            <a:r>
              <a:rPr dirty="0" sz="1800" lang="en-US" err="1"/>
              <a:t>Ilmiah</a:t>
            </a:r>
            <a:r>
              <a:rPr dirty="0" sz="1800" lang="en-US"/>
              <a:t> </a:t>
            </a:r>
            <a:r>
              <a:rPr dirty="0" sz="1800" lang="en-US" err="1"/>
              <a:t>Praktik</a:t>
            </a:r>
            <a:r>
              <a:rPr dirty="0" sz="1800" lang="en-US"/>
              <a:t> </a:t>
            </a:r>
            <a:r>
              <a:rPr dirty="0" sz="1800" lang="en-US" err="1"/>
              <a:t>Terbaik</a:t>
            </a:r>
            <a:r>
              <a:rPr dirty="0" sz="1800" lang="en-US"/>
              <a:t> </a:t>
            </a:r>
            <a:r>
              <a:rPr dirty="0" sz="1800" lang="en-US" err="1"/>
              <a:t>Pembelajaran</a:t>
            </a:r>
            <a:r>
              <a:rPr dirty="0" sz="1800" lang="en-US"/>
              <a:t> </a:t>
            </a:r>
            <a:r>
              <a:rPr dirty="0" sz="1800" i="1" lang="en-US"/>
              <a:t>(Best Practice </a:t>
            </a:r>
            <a:r>
              <a:rPr dirty="0" sz="1800" lang="en-US" err="1"/>
              <a:t>Laporan</a:t>
            </a:r>
            <a:r>
              <a:rPr dirty="0" sz="1800" lang="en-US"/>
              <a:t> </a:t>
            </a:r>
            <a:r>
              <a:rPr dirty="0" sz="1800" lang="en-US" err="1"/>
              <a:t>Ilmiah</a:t>
            </a:r>
            <a:r>
              <a:rPr dirty="0" sz="1800" i="1" lang="en-US"/>
              <a:t> )</a:t>
            </a:r>
          </a:p>
          <a:p>
            <a:pPr indent="-385763" lvl="1" marL="900078">
              <a:buFont typeface="+mj-lt"/>
              <a:buAutoNum type="arabicPeriod"/>
            </a:pPr>
            <a:r>
              <a:rPr dirty="0" sz="1800" lang="en-US" err="1"/>
              <a:t>Laporan</a:t>
            </a:r>
            <a:r>
              <a:rPr dirty="0" sz="1800" lang="en-US"/>
              <a:t> </a:t>
            </a:r>
            <a:r>
              <a:rPr dirty="0" sz="1800" lang="en-US" err="1"/>
              <a:t>Hasil</a:t>
            </a:r>
            <a:r>
              <a:rPr dirty="0" sz="1800" lang="en-US"/>
              <a:t> </a:t>
            </a:r>
            <a:r>
              <a:rPr dirty="0" sz="1800" lang="en-US" err="1"/>
              <a:t>Penelitian</a:t>
            </a:r>
            <a:endParaRPr dirty="0" sz="1800" lang="en-US"/>
          </a:p>
          <a:p>
            <a:pPr indent="-385763" lvl="1" marL="900078">
              <a:buFont typeface="+mj-lt"/>
              <a:buAutoNum type="arabicPeriod"/>
            </a:pPr>
            <a:r>
              <a:rPr dirty="0" sz="1800" lang="en-US" err="1"/>
              <a:t>Menulis</a:t>
            </a:r>
            <a:r>
              <a:rPr dirty="0" sz="1800" lang="en-US"/>
              <a:t> </a:t>
            </a:r>
            <a:r>
              <a:rPr dirty="0" sz="1800" lang="en-US" err="1"/>
              <a:t>Buku</a:t>
            </a:r>
            <a:r>
              <a:rPr dirty="0" sz="1800" lang="en-US"/>
              <a:t> </a:t>
            </a:r>
            <a:r>
              <a:rPr dirty="0" sz="1800" lang="en-US" err="1"/>
              <a:t>Populer</a:t>
            </a:r>
            <a:r>
              <a:rPr dirty="0" sz="1800" lang="en-US"/>
              <a:t> </a:t>
            </a:r>
          </a:p>
          <a:p>
            <a:pPr indent="-385763" lvl="1" marL="900078">
              <a:buFont typeface="+mj-lt"/>
              <a:buAutoNum type="arabicPeriod"/>
            </a:pPr>
            <a:r>
              <a:rPr dirty="0" sz="1800" lang="en-US" err="1"/>
              <a:t>Artikel</a:t>
            </a:r>
            <a:r>
              <a:rPr dirty="0" sz="1800" lang="en-US"/>
              <a:t> </a:t>
            </a:r>
            <a:r>
              <a:rPr dirty="0" sz="1800" lang="en-US" err="1"/>
              <a:t>Ilmiah</a:t>
            </a:r>
            <a:r>
              <a:rPr dirty="0" sz="1800" lang="en-US"/>
              <a:t> (</a:t>
            </a:r>
            <a:r>
              <a:rPr dirty="0" sz="1800" lang="en-US" err="1"/>
              <a:t>Jurnal</a:t>
            </a:r>
            <a:r>
              <a:rPr dirty="0" sz="1800" lang="en-US"/>
              <a:t>)</a:t>
            </a:r>
          </a:p>
          <a:p>
            <a:pPr indent="-385763" lvl="1" marL="900078">
              <a:buFont typeface="+mj-lt"/>
              <a:buAutoNum type="arabicPeriod"/>
            </a:pPr>
            <a:r>
              <a:rPr dirty="0" sz="1800" lang="en-US" err="1"/>
              <a:t>Artikel</a:t>
            </a:r>
            <a:r>
              <a:rPr dirty="0" sz="1800" lang="en-US"/>
              <a:t> </a:t>
            </a:r>
            <a:r>
              <a:rPr dirty="0" sz="1800" lang="en-US" err="1"/>
              <a:t>Ilmiah</a:t>
            </a:r>
            <a:r>
              <a:rPr dirty="0" sz="1800" lang="en-US"/>
              <a:t> </a:t>
            </a:r>
            <a:r>
              <a:rPr dirty="0" sz="1800" lang="en-US" err="1"/>
              <a:t>Populer</a:t>
            </a:r>
            <a:r>
              <a:rPr dirty="0" sz="1800" lang="en-US"/>
              <a:t> (</a:t>
            </a:r>
            <a:r>
              <a:rPr dirty="0" sz="1800" lang="en-US" err="1"/>
              <a:t>Opini</a:t>
            </a:r>
            <a:r>
              <a:rPr dirty="0" sz="1800" lang="en-US"/>
              <a:t>/</a:t>
            </a:r>
            <a:r>
              <a:rPr dirty="0" sz="1800" lang="en-US" err="1"/>
              <a:t>Esai</a:t>
            </a:r>
            <a:r>
              <a:rPr dirty="0" sz="1800" lang="en-US"/>
              <a:t>)</a:t>
            </a:r>
          </a:p>
          <a:p>
            <a:pPr indent="-385763" lvl="1" marL="900078">
              <a:buFont typeface="+mj-lt"/>
              <a:buAutoNum type="arabicPeriod"/>
            </a:pPr>
            <a:r>
              <a:rPr dirty="0" sz="1800" lang="en-US" err="1"/>
              <a:t>Modul</a:t>
            </a:r>
            <a:r>
              <a:rPr dirty="0" sz="1800" lang="en-US"/>
              <a:t>/Diktat</a:t>
            </a:r>
          </a:p>
          <a:p>
            <a:pPr indent="-385763" lvl="1" marL="900078">
              <a:buFont typeface="+mj-lt"/>
              <a:buAutoNum type="arabicPeriod"/>
            </a:pPr>
            <a:r>
              <a:rPr dirty="0" sz="1800" lang="en-US" err="1"/>
              <a:t>Karya</a:t>
            </a:r>
            <a:r>
              <a:rPr dirty="0" sz="1800" lang="en-US"/>
              <a:t> </a:t>
            </a:r>
            <a:r>
              <a:rPr dirty="0" sz="1800" lang="en-US" err="1"/>
              <a:t>Terjemahan</a:t>
            </a:r>
            <a:endParaRPr dirty="0" sz="1800" lang="en-US"/>
          </a:p>
        </p:txBody>
      </p:sp>
      <p:sp>
        <p:nvSpPr>
          <p:cNvPr id="1048739" name="Title 2"/>
          <p:cNvSpPr>
            <a:spLocks noGrp="1"/>
          </p:cNvSpPr>
          <p:nvPr>
            <p:ph type="title"/>
          </p:nvPr>
        </p:nvSpPr>
        <p:spPr>
          <a:xfrm>
            <a:off x="1485900" y="171450"/>
            <a:ext cx="6172200" cy="422672"/>
          </a:xfrm>
        </p:spPr>
        <p:txBody>
          <a:bodyPr>
            <a:normAutofit fontScale="90000"/>
          </a:bodyPr>
          <a:p>
            <a:r>
              <a:rPr dirty="0" sz="3300" lang="en-US">
                <a:solidFill>
                  <a:srgbClr val="D856DB"/>
                </a:solidFill>
              </a:rPr>
              <a:t>Guru </a:t>
            </a:r>
            <a:r>
              <a:rPr dirty="0" sz="3300" lang="en-US" err="1">
                <a:solidFill>
                  <a:srgbClr val="D856DB"/>
                </a:solidFill>
              </a:rPr>
              <a:t>Menulis</a:t>
            </a:r>
            <a:r>
              <a:rPr dirty="0" sz="3300" lang="en-US">
                <a:solidFill>
                  <a:srgbClr val="D856DB"/>
                </a:solidFill>
              </a:rPr>
              <a:t> (</a:t>
            </a:r>
            <a:r>
              <a:rPr dirty="0" sz="3300" lang="en-US" err="1">
                <a:solidFill>
                  <a:srgbClr val="D856DB"/>
                </a:solidFill>
              </a:rPr>
              <a:t>Gelis</a:t>
            </a:r>
            <a:r>
              <a:rPr dirty="0" sz="3300" lang="en-US">
                <a:solidFill>
                  <a:srgbClr val="D856DB"/>
                </a:solidFill>
              </a:rPr>
              <a:t>)</a:t>
            </a:r>
            <a:endParaRPr dirty="0" sz="3600" lang="en-US">
              <a:solidFill>
                <a:srgbClr val="D856DB"/>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59" name=""/>
        <p:cNvGrpSpPr/>
        <p:nvPr/>
      </p:nvGrpSpPr>
      <p:grpSpPr>
        <a:xfrm>
          <a:off x="0" y="0"/>
          <a:ext cx="0" cy="0"/>
          <a:chOff x="0" y="0"/>
          <a:chExt cx="0" cy="0"/>
        </a:xfrm>
      </p:grpSpPr>
      <p:sp>
        <p:nvSpPr>
          <p:cNvPr id="1048740" name="Content Placeholder 1"/>
          <p:cNvSpPr>
            <a:spLocks noGrp="1"/>
          </p:cNvSpPr>
          <p:nvPr>
            <p:ph idx="1"/>
          </p:nvPr>
        </p:nvSpPr>
        <p:spPr>
          <a:xfrm>
            <a:off x="1485900" y="800100"/>
            <a:ext cx="6286500" cy="3714750"/>
          </a:xfrm>
        </p:spPr>
        <p:txBody>
          <a:bodyPr>
            <a:normAutofit fontScale="92593" lnSpcReduction="20000"/>
          </a:bodyPr>
          <a:p>
            <a:r>
              <a:rPr dirty="0" lang="en-US" err="1"/>
              <a:t>Pendampingan</a:t>
            </a:r>
            <a:r>
              <a:rPr dirty="0" lang="en-US"/>
              <a:t> </a:t>
            </a:r>
            <a:r>
              <a:rPr dirty="0" lang="id-ID"/>
              <a:t>peserta</a:t>
            </a:r>
            <a:r>
              <a:rPr dirty="0" lang="en-US"/>
              <a:t> </a:t>
            </a:r>
            <a:r>
              <a:rPr dirty="0" lang="en-US" err="1"/>
              <a:t>didik</a:t>
            </a:r>
            <a:r>
              <a:rPr dirty="0" lang="en-US"/>
              <a:t> </a:t>
            </a:r>
            <a:r>
              <a:rPr dirty="0" lang="en-US" err="1"/>
              <a:t>untuk</a:t>
            </a:r>
            <a:r>
              <a:rPr dirty="0" lang="en-US"/>
              <a:t> </a:t>
            </a:r>
            <a:r>
              <a:rPr dirty="0" lang="en-US" err="1"/>
              <a:t>menghasilkan</a:t>
            </a:r>
            <a:r>
              <a:rPr dirty="0" lang="en-US"/>
              <a:t> </a:t>
            </a:r>
            <a:r>
              <a:rPr dirty="0" lang="en-US" err="1"/>
              <a:t>karya</a:t>
            </a:r>
            <a:r>
              <a:rPr dirty="0" lang="en-US"/>
              <a:t> </a:t>
            </a:r>
            <a:r>
              <a:rPr dirty="0" lang="en-US" err="1"/>
              <a:t>literasi</a:t>
            </a:r>
            <a:r>
              <a:rPr dirty="0" lang="en-US"/>
              <a:t> </a:t>
            </a:r>
            <a:r>
              <a:rPr dirty="0" lang="en-US" err="1"/>
              <a:t>bisa</a:t>
            </a:r>
            <a:r>
              <a:rPr dirty="0" lang="en-US"/>
              <a:t> </a:t>
            </a:r>
            <a:r>
              <a:rPr dirty="0" lang="en-US" err="1"/>
              <a:t>berupa</a:t>
            </a:r>
            <a:r>
              <a:rPr dirty="0" lang="en-US"/>
              <a:t> </a:t>
            </a:r>
            <a:r>
              <a:rPr dirty="0" lang="en-US" err="1"/>
              <a:t>antara</a:t>
            </a:r>
            <a:r>
              <a:rPr dirty="0" lang="en-US"/>
              <a:t> lain: </a:t>
            </a:r>
          </a:p>
          <a:p>
            <a:pPr indent="-385763" lvl="1" marL="900078">
              <a:buFont typeface="+mj-lt"/>
              <a:buAutoNum type="arabicPeriod"/>
            </a:pPr>
            <a:r>
              <a:rPr dirty="0" sz="1800" lang="en-US" err="1"/>
              <a:t>Cerita</a:t>
            </a:r>
            <a:r>
              <a:rPr dirty="0" sz="1800" lang="en-US"/>
              <a:t> </a:t>
            </a:r>
            <a:r>
              <a:rPr dirty="0" sz="1800" lang="en-US" err="1"/>
              <a:t>pendek</a:t>
            </a:r>
            <a:endParaRPr dirty="0" sz="1800" lang="en-US"/>
          </a:p>
          <a:p>
            <a:pPr indent="-385763" lvl="1" marL="900078">
              <a:buFont typeface="+mj-lt"/>
              <a:buAutoNum type="arabicPeriod"/>
            </a:pPr>
            <a:r>
              <a:rPr dirty="0" sz="1800" lang="en-US" err="1"/>
              <a:t>Puisi</a:t>
            </a:r>
            <a:endParaRPr dirty="0" sz="1800" lang="en-US"/>
          </a:p>
          <a:p>
            <a:pPr indent="-385763" lvl="1" marL="900078">
              <a:buFont typeface="+mj-lt"/>
              <a:buAutoNum type="arabicPeriod"/>
            </a:pPr>
            <a:r>
              <a:rPr dirty="0" sz="1800" lang="en-US"/>
              <a:t>Novel</a:t>
            </a:r>
          </a:p>
          <a:p>
            <a:pPr indent="-385763" lvl="1" marL="900078">
              <a:buFont typeface="+mj-lt"/>
              <a:buAutoNum type="arabicPeriod"/>
            </a:pPr>
            <a:r>
              <a:rPr dirty="0" sz="1800" lang="en-US" err="1"/>
              <a:t>Komik</a:t>
            </a:r>
            <a:endParaRPr dirty="0" sz="1800" lang="en-US"/>
          </a:p>
          <a:p>
            <a:pPr indent="-385763" lvl="1" marL="900078">
              <a:buFont typeface="+mj-lt"/>
              <a:buAutoNum type="arabicPeriod"/>
            </a:pPr>
            <a:r>
              <a:rPr dirty="0" sz="1800" lang="en-US" err="1"/>
              <a:t>Cerita</a:t>
            </a:r>
            <a:r>
              <a:rPr dirty="0" sz="1800" lang="en-US"/>
              <a:t> </a:t>
            </a:r>
            <a:r>
              <a:rPr dirty="0" sz="1800" lang="en-US" err="1"/>
              <a:t>Bergambar</a:t>
            </a:r>
            <a:endParaRPr dirty="0" sz="1800" lang="en-US"/>
          </a:p>
          <a:p>
            <a:pPr indent="-385763" lvl="1" marL="900078">
              <a:buFont typeface="+mj-lt"/>
              <a:buAutoNum type="arabicPeriod"/>
            </a:pPr>
            <a:r>
              <a:rPr dirty="0" sz="1800" lang="en-US" err="1"/>
              <a:t>Reportase</a:t>
            </a:r>
            <a:endParaRPr dirty="0" sz="1800" lang="en-US"/>
          </a:p>
          <a:p>
            <a:pPr indent="-385763" lvl="1" marL="900078">
              <a:buFont typeface="+mj-lt"/>
              <a:buAutoNum type="arabicPeriod"/>
            </a:pPr>
            <a:r>
              <a:rPr dirty="0" sz="1800" lang="en-US"/>
              <a:t>Poster</a:t>
            </a:r>
          </a:p>
          <a:p>
            <a:pPr indent="-385763" lvl="1" marL="900078">
              <a:buFont typeface="+mj-lt"/>
              <a:buAutoNum type="arabicPeriod"/>
            </a:pPr>
            <a:r>
              <a:rPr dirty="0" sz="1800" i="1" lang="id-ID"/>
              <a:t>V</a:t>
            </a:r>
            <a:r>
              <a:rPr dirty="0" sz="1800" i="1" lang="en-US" err="1"/>
              <a:t>ideo</a:t>
            </a:r>
            <a:r>
              <a:rPr dirty="0" sz="1800" i="1" lang="en-US"/>
              <a:t> Motion</a:t>
            </a:r>
          </a:p>
          <a:p>
            <a:pPr indent="-385763" lvl="1" marL="900078">
              <a:buFont typeface="+mj-lt"/>
              <a:buAutoNum type="arabicPeriod"/>
            </a:pPr>
            <a:r>
              <a:rPr dirty="0" sz="1800" lang="en-US" err="1"/>
              <a:t>Karya</a:t>
            </a:r>
            <a:r>
              <a:rPr dirty="0" sz="1800" lang="en-US"/>
              <a:t> </a:t>
            </a:r>
            <a:r>
              <a:rPr dirty="0" sz="1800" lang="en-US" err="1"/>
              <a:t>Ilmiah</a:t>
            </a:r>
            <a:r>
              <a:rPr dirty="0" sz="1800" lang="en-US"/>
              <a:t> </a:t>
            </a:r>
            <a:r>
              <a:rPr dirty="0" sz="1800" lang="en-US" err="1"/>
              <a:t>Remaja</a:t>
            </a:r>
            <a:r>
              <a:rPr dirty="0" sz="1800" lang="en-US"/>
              <a:t> (KIR)</a:t>
            </a:r>
          </a:p>
          <a:p>
            <a:pPr indent="-385763" lvl="1" marL="900078">
              <a:buFont typeface="+mj-lt"/>
              <a:buAutoNum type="arabicPeriod"/>
            </a:pPr>
            <a:r>
              <a:rPr dirty="0" sz="1800" lang="en-US" err="1"/>
              <a:t>Resensi</a:t>
            </a:r>
            <a:endParaRPr dirty="0" sz="1800" lang="en-US"/>
          </a:p>
        </p:txBody>
      </p:sp>
      <p:sp>
        <p:nvSpPr>
          <p:cNvPr id="1048741" name="Title 2"/>
          <p:cNvSpPr>
            <a:spLocks noGrp="1"/>
          </p:cNvSpPr>
          <p:nvPr>
            <p:ph type="title"/>
          </p:nvPr>
        </p:nvSpPr>
        <p:spPr>
          <a:xfrm>
            <a:off x="1485900" y="205978"/>
            <a:ext cx="6172200" cy="479822"/>
          </a:xfrm>
        </p:spPr>
        <p:txBody>
          <a:bodyPr>
            <a:normAutofit/>
          </a:bodyPr>
          <a:p>
            <a:pPr algn="ctr"/>
            <a:r>
              <a:rPr dirty="0" lang="en-US" err="1">
                <a:solidFill>
                  <a:srgbClr val="4B33D9"/>
                </a:solidFill>
              </a:rPr>
              <a:t>Peserta</a:t>
            </a:r>
            <a:r>
              <a:rPr dirty="0" lang="en-US">
                <a:solidFill>
                  <a:srgbClr val="4B33D9"/>
                </a:solidFill>
              </a:rPr>
              <a:t> </a:t>
            </a:r>
            <a:r>
              <a:rPr dirty="0" lang="en-US" err="1">
                <a:solidFill>
                  <a:srgbClr val="4B33D9"/>
                </a:solidFill>
              </a:rPr>
              <a:t>Didik</a:t>
            </a:r>
            <a:r>
              <a:rPr dirty="0" lang="en-US">
                <a:solidFill>
                  <a:srgbClr val="4B33D9"/>
                </a:solidFill>
              </a:rPr>
              <a:t>/</a:t>
            </a:r>
            <a:r>
              <a:rPr dirty="0" lang="en-US" err="1">
                <a:solidFill>
                  <a:srgbClr val="4B33D9"/>
                </a:solidFill>
              </a:rPr>
              <a:t>Siswa</a:t>
            </a:r>
            <a:r>
              <a:rPr dirty="0" lang="en-US">
                <a:solidFill>
                  <a:srgbClr val="4B33D9"/>
                </a:solidFill>
              </a:rPr>
              <a:t> </a:t>
            </a:r>
            <a:r>
              <a:rPr dirty="0" lang="en-US" err="1">
                <a:solidFill>
                  <a:srgbClr val="4B33D9"/>
                </a:solidFill>
              </a:rPr>
              <a:t>Menulis</a:t>
            </a:r>
            <a:r>
              <a:rPr dirty="0" lang="en-US">
                <a:solidFill>
                  <a:srgbClr val="4B33D9"/>
                </a:solidFill>
              </a:rPr>
              <a:t> (</a:t>
            </a:r>
            <a:r>
              <a:rPr dirty="0" lang="en-US" err="1">
                <a:solidFill>
                  <a:srgbClr val="4B33D9"/>
                </a:solidFill>
              </a:rPr>
              <a:t>Sulis</a:t>
            </a:r>
            <a:r>
              <a:rPr dirty="0" lang="en-US">
                <a:solidFill>
                  <a:srgbClr val="4B33D9"/>
                </a:solidFill>
              </a:rPr>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60" name=""/>
        <p:cNvGrpSpPr/>
        <p:nvPr/>
      </p:nvGrpSpPr>
      <p:grpSpPr>
        <a:xfrm>
          <a:off x="0" y="0"/>
          <a:ext cx="0" cy="0"/>
          <a:chOff x="0" y="0"/>
          <a:chExt cx="0" cy="0"/>
        </a:xfrm>
      </p:grpSpPr>
      <p:pic>
        <p:nvPicPr>
          <p:cNvPr id="2097173" name="Picture 2" descr="C:\Users\fada\Downloads\WhatsApp Image 2019-06-11 at 10.40.49.jpeg"/>
          <p:cNvPicPr>
            <a:picLocks noChangeAspect="1" noChangeArrowheads="1"/>
          </p:cNvPicPr>
          <p:nvPr/>
        </p:nvPicPr>
        <p:blipFill>
          <a:blip xmlns:r="http://schemas.openxmlformats.org/officeDocument/2006/relationships" r:embed="rId1" cstate="print">
            <a:lum bright="70000" contrast="-70000"/>
          </a:blip>
          <a:srcRect/>
          <a:stretch>
            <a:fillRect/>
          </a:stretch>
        </p:blipFill>
        <p:spPr bwMode="auto">
          <a:xfrm>
            <a:off x="2571751" y="228601"/>
            <a:ext cx="4400549" cy="4421273"/>
          </a:xfrm>
          <a:prstGeom prst="rect"/>
          <a:noFill/>
          <a:effectLst>
            <a:reflection algn="bl" dir="5400000" dist="50800" endPos="65000" rotWithShape="0" stA="0" sy="-100000"/>
          </a:effectLst>
        </p:spPr>
      </p:pic>
      <p:sp>
        <p:nvSpPr>
          <p:cNvPr id="1048742" name="Content Placeholder 1"/>
          <p:cNvSpPr>
            <a:spLocks noGrp="1"/>
          </p:cNvSpPr>
          <p:nvPr>
            <p:ph idx="1"/>
          </p:nvPr>
        </p:nvSpPr>
        <p:spPr>
          <a:xfrm>
            <a:off x="1485900" y="1771650"/>
            <a:ext cx="6172200" cy="1975104"/>
          </a:xfrm>
        </p:spPr>
        <p:txBody>
          <a:bodyPr>
            <a:normAutofit fontScale="77778" lnSpcReduction="20000"/>
          </a:bodyPr>
          <a:p>
            <a:pPr lvl="2">
              <a:lnSpc>
                <a:spcPct val="150000"/>
              </a:lnSpc>
              <a:spcBef>
                <a:spcPts val="0"/>
              </a:spcBef>
              <a:spcAft>
                <a:spcPts val="750"/>
              </a:spcAft>
              <a:buFont typeface="+mj-lt"/>
              <a:buAutoNum type="alphaUcPeriod"/>
            </a:pPr>
            <a:r>
              <a:rPr b="1" dirty="0" sz="2550" lang="en-US">
                <a:latin typeface="Arial"/>
                <a:ea typeface="Calibri"/>
                <a:cs typeface="Arial"/>
              </a:rPr>
              <a:t> </a:t>
            </a:r>
            <a:r>
              <a:rPr b="1" dirty="0" sz="2550" lang="id-ID">
                <a:latin typeface="Arial"/>
                <a:ea typeface="Calibri"/>
                <a:cs typeface="Arial"/>
              </a:rPr>
              <a:t>Kantor Wilayah Kementerian Agama Provinsi</a:t>
            </a:r>
          </a:p>
          <a:p>
            <a:pPr lvl="2">
              <a:lnSpc>
                <a:spcPct val="150000"/>
              </a:lnSpc>
              <a:spcBef>
                <a:spcPts val="0"/>
              </a:spcBef>
              <a:spcAft>
                <a:spcPts val="750"/>
              </a:spcAft>
              <a:buFont typeface="+mj-lt"/>
              <a:buAutoNum type="alphaUcPeriod"/>
            </a:pPr>
            <a:r>
              <a:rPr b="1" dirty="0" sz="2550" lang="en-US">
                <a:latin typeface="Arial"/>
                <a:ea typeface="Calibri"/>
                <a:cs typeface="Arial"/>
              </a:rPr>
              <a:t> </a:t>
            </a:r>
            <a:r>
              <a:rPr b="1" dirty="0" sz="2550" lang="id-ID">
                <a:latin typeface="Arial"/>
                <a:ea typeface="Calibri"/>
                <a:cs typeface="Arial"/>
              </a:rPr>
              <a:t>Kantor Wilayah Kementerian Agama Kabupaten/ Kota</a:t>
            </a:r>
            <a:endParaRPr dirty="0" sz="1725" lang="en-US">
              <a:latin typeface="Calibri"/>
              <a:ea typeface="Calibri"/>
              <a:cs typeface="Arial"/>
            </a:endParaRPr>
          </a:p>
          <a:p>
            <a:pPr lvl="2">
              <a:lnSpc>
                <a:spcPct val="150000"/>
              </a:lnSpc>
              <a:spcBef>
                <a:spcPts val="0"/>
              </a:spcBef>
              <a:spcAft>
                <a:spcPts val="750"/>
              </a:spcAft>
              <a:buFont typeface="+mj-lt"/>
              <a:buAutoNum type="alphaUcPeriod"/>
            </a:pPr>
            <a:r>
              <a:rPr b="1" dirty="0" sz="2550" lang="en-US">
                <a:latin typeface="Arial"/>
                <a:ea typeface="Calibri"/>
                <a:cs typeface="Arial"/>
              </a:rPr>
              <a:t> </a:t>
            </a:r>
            <a:r>
              <a:rPr b="1" dirty="0" sz="2550" lang="id-ID">
                <a:latin typeface="Arial"/>
                <a:ea typeface="Calibri"/>
                <a:cs typeface="Arial"/>
              </a:rPr>
              <a:t>Satuan Pendidikan </a:t>
            </a:r>
            <a:endParaRPr dirty="0" sz="1725" lang="en-US">
              <a:latin typeface="Calibri"/>
              <a:ea typeface="Calibri"/>
              <a:cs typeface="Arial"/>
            </a:endParaRPr>
          </a:p>
          <a:p>
            <a:pPr lvl="2">
              <a:lnSpc>
                <a:spcPct val="150000"/>
              </a:lnSpc>
              <a:spcBef>
                <a:spcPts val="0"/>
              </a:spcBef>
              <a:spcAft>
                <a:spcPts val="750"/>
              </a:spcAft>
              <a:buFont typeface="+mj-lt"/>
              <a:buAutoNum type="alphaUcPeriod"/>
            </a:pPr>
            <a:endParaRPr dirty="0" sz="1500" lang="en-US">
              <a:latin typeface="Calibri"/>
              <a:ea typeface="Calibri"/>
              <a:cs typeface="Arial"/>
            </a:endParaRPr>
          </a:p>
          <a:p>
            <a:endParaRPr dirty="0" lang="en-US"/>
          </a:p>
        </p:txBody>
      </p:sp>
      <p:sp>
        <p:nvSpPr>
          <p:cNvPr id="1048743" name="Title 2"/>
          <p:cNvSpPr>
            <a:spLocks noGrp="1"/>
          </p:cNvSpPr>
          <p:nvPr>
            <p:ph type="title"/>
          </p:nvPr>
        </p:nvSpPr>
        <p:spPr>
          <a:xfrm>
            <a:off x="1492055" y="685800"/>
            <a:ext cx="6172200" cy="857250"/>
          </a:xfrm>
        </p:spPr>
        <p:txBody>
          <a:bodyPr>
            <a:noAutofit/>
          </a:bodyPr>
          <a:p>
            <a:r>
              <a:rPr dirty="0" sz="2100" lang="en-US">
                <a:solidFill>
                  <a:srgbClr val="7030A0"/>
                </a:solidFill>
                <a:latin typeface="Arial"/>
                <a:ea typeface="Calibri"/>
              </a:rPr>
              <a:t>PIHAK YANG BERPERAN DAN </a:t>
            </a:r>
            <a:r>
              <a:rPr dirty="0" sz="2100" lang="id-ID">
                <a:solidFill>
                  <a:srgbClr val="7030A0"/>
                </a:solidFill>
                <a:latin typeface="Arial"/>
                <a:ea typeface="Calibri"/>
              </a:rPr>
              <a:t>TIM PENGGERAK LITERASI (TIGER)</a:t>
            </a:r>
            <a:endParaRPr dirty="0" sz="2100" lang="en-US">
              <a:solidFill>
                <a:srgbClr val="7030A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61" name=""/>
        <p:cNvGrpSpPr/>
        <p:nvPr/>
      </p:nvGrpSpPr>
      <p:grpSpPr>
        <a:xfrm>
          <a:off x="0" y="0"/>
          <a:ext cx="0" cy="0"/>
          <a:chOff x="0" y="0"/>
          <a:chExt cx="0" cy="0"/>
        </a:xfrm>
      </p:grpSpPr>
      <p:sp>
        <p:nvSpPr>
          <p:cNvPr id="1048744" name="Content Placeholder 1"/>
          <p:cNvSpPr>
            <a:spLocks noGrp="1"/>
          </p:cNvSpPr>
          <p:nvPr>
            <p:ph idx="1"/>
          </p:nvPr>
        </p:nvSpPr>
        <p:spPr>
          <a:xfrm>
            <a:off x="1485900" y="2000250"/>
            <a:ext cx="6343650" cy="2286000"/>
          </a:xfrm>
        </p:spPr>
        <p:txBody>
          <a:bodyPr>
            <a:normAutofit fontScale="70370" lnSpcReduction="20000"/>
          </a:bodyPr>
          <a:p>
            <a:pPr>
              <a:lnSpc>
                <a:spcPct val="170000"/>
              </a:lnSpc>
              <a:spcBef>
                <a:spcPts val="0"/>
              </a:spcBef>
              <a:buFont typeface="+mj-lt"/>
              <a:buAutoNum type="alphaUcPeriod"/>
            </a:pPr>
            <a:r>
              <a:rPr b="1" dirty="0" sz="2400" lang="id-ID">
                <a:latin typeface="Arial"/>
                <a:ea typeface="Calibri"/>
                <a:cs typeface="Arial"/>
              </a:rPr>
              <a:t>Kriteria Ketercapaian Gerakan Literasi Madrasah 	</a:t>
            </a:r>
            <a:endParaRPr b="1" dirty="0" sz="2400" lang="en-US">
              <a:latin typeface="Arial"/>
              <a:ea typeface="Calibri"/>
              <a:cs typeface="Arial"/>
            </a:endParaRPr>
          </a:p>
          <a:p>
            <a:pPr indent="0" marL="0">
              <a:lnSpc>
                <a:spcPct val="170000"/>
              </a:lnSpc>
              <a:spcBef>
                <a:spcPts val="0"/>
              </a:spcBef>
              <a:buNone/>
            </a:pPr>
            <a:r>
              <a:rPr b="1" dirty="0" sz="2400" lang="en-US">
                <a:latin typeface="Arial"/>
                <a:ea typeface="Calibri"/>
                <a:cs typeface="Arial"/>
              </a:rPr>
              <a:t>      </a:t>
            </a:r>
            <a:r>
              <a:rPr b="1" dirty="0" sz="2400" lang="id-ID">
                <a:latin typeface="Arial"/>
                <a:ea typeface="Calibri"/>
                <a:cs typeface="Arial"/>
              </a:rPr>
              <a:t>(INSTRUMEN)</a:t>
            </a:r>
          </a:p>
          <a:p>
            <a:pPr indent="0" marL="0">
              <a:lnSpc>
                <a:spcPct val="170000"/>
              </a:lnSpc>
              <a:spcBef>
                <a:spcPts val="0"/>
              </a:spcBef>
              <a:buNone/>
            </a:pPr>
            <a:r>
              <a:rPr b="1" dirty="0" sz="2400" lang="en-US">
                <a:latin typeface="Arial"/>
                <a:ea typeface="Calibri"/>
                <a:cs typeface="Arial"/>
              </a:rPr>
              <a:t>B.  T</a:t>
            </a:r>
            <a:r>
              <a:rPr b="1" dirty="0" sz="2400" lang="id-ID">
                <a:latin typeface="Arial"/>
                <a:ea typeface="Calibri"/>
                <a:cs typeface="Arial"/>
              </a:rPr>
              <a:t>ahapan Madrasah Literasi </a:t>
            </a:r>
          </a:p>
          <a:p>
            <a:pPr indent="0" marL="0">
              <a:lnSpc>
                <a:spcPct val="170000"/>
              </a:lnSpc>
              <a:spcBef>
                <a:spcPts val="0"/>
              </a:spcBef>
              <a:buNone/>
            </a:pPr>
            <a:r>
              <a:rPr b="1" dirty="0" sz="2400" lang="en-US">
                <a:latin typeface="Arial"/>
                <a:ea typeface="Calibri"/>
                <a:cs typeface="Arial"/>
              </a:rPr>
              <a:t>      </a:t>
            </a:r>
            <a:r>
              <a:rPr b="1" dirty="0" sz="2400" lang="id-ID">
                <a:latin typeface="Arial"/>
                <a:ea typeface="Calibri"/>
                <a:cs typeface="Arial"/>
              </a:rPr>
              <a:t>(PENETAPAN MADRASAH LITERASI)</a:t>
            </a:r>
            <a:endParaRPr dirty="0" sz="2400" lang="en-US">
              <a:latin typeface="Calibri"/>
              <a:ea typeface="Calibri"/>
              <a:cs typeface="Arial"/>
            </a:endParaRPr>
          </a:p>
          <a:p>
            <a:pPr indent="0" marL="0">
              <a:lnSpc>
                <a:spcPct val="170000"/>
              </a:lnSpc>
              <a:spcBef>
                <a:spcPts val="0"/>
              </a:spcBef>
              <a:buNone/>
            </a:pPr>
            <a:r>
              <a:rPr b="1" dirty="0" sz="2400" lang="en-US">
                <a:latin typeface="Calibri"/>
                <a:ea typeface="Tahoma"/>
                <a:cs typeface="Arial"/>
              </a:rPr>
              <a:t>C.    </a:t>
            </a:r>
            <a:r>
              <a:rPr b="1" dirty="0" sz="2400" lang="id-ID">
                <a:latin typeface="Arial"/>
                <a:ea typeface="Tahoma"/>
                <a:cs typeface="Arial"/>
              </a:rPr>
              <a:t>Monitoring dan</a:t>
            </a:r>
            <a:r>
              <a:rPr b="1" dirty="0" sz="2400" lang="id-ID">
                <a:latin typeface="Arial"/>
                <a:ea typeface="Calibri"/>
                <a:cs typeface="Arial"/>
              </a:rPr>
              <a:t> Evaluasi Gerakan Literasi Madrasah</a:t>
            </a:r>
          </a:p>
          <a:p>
            <a:pPr indent="0" marL="0">
              <a:lnSpc>
                <a:spcPct val="170000"/>
              </a:lnSpc>
              <a:spcBef>
                <a:spcPts val="0"/>
              </a:spcBef>
              <a:buNone/>
            </a:pPr>
            <a:r>
              <a:rPr b="1" dirty="0" sz="2400" lang="en-US">
                <a:latin typeface="Arial"/>
                <a:ea typeface="Calibri"/>
                <a:cs typeface="Arial"/>
              </a:rPr>
              <a:t>      </a:t>
            </a:r>
            <a:r>
              <a:rPr b="1" dirty="0" sz="2400" lang="id-ID">
                <a:latin typeface="Arial"/>
                <a:ea typeface="Calibri"/>
                <a:cs typeface="Arial"/>
              </a:rPr>
              <a:t>(KANWIL-DAERAH-SATUAN)</a:t>
            </a:r>
          </a:p>
          <a:p>
            <a:pPr indent="0" marL="0">
              <a:lnSpc>
                <a:spcPct val="115000"/>
              </a:lnSpc>
              <a:spcBef>
                <a:spcPts val="0"/>
              </a:spcBef>
              <a:spcAft>
                <a:spcPts val="750"/>
              </a:spcAft>
              <a:buNone/>
            </a:pPr>
            <a:endParaRPr b="1" dirty="0" sz="2400" lang="id-ID">
              <a:latin typeface="Arial"/>
              <a:ea typeface="Calibri"/>
              <a:cs typeface="Arial"/>
            </a:endParaRPr>
          </a:p>
          <a:p>
            <a:pPr>
              <a:lnSpc>
                <a:spcPct val="115000"/>
              </a:lnSpc>
              <a:spcBef>
                <a:spcPts val="0"/>
              </a:spcBef>
              <a:spcAft>
                <a:spcPts val="750"/>
              </a:spcAft>
              <a:buFont typeface="+mj-lt"/>
              <a:buAutoNum type="alphaUcPeriod"/>
            </a:pPr>
            <a:endParaRPr dirty="0" sz="2400" lang="en-US">
              <a:latin typeface="Calibri"/>
              <a:ea typeface="Calibri"/>
              <a:cs typeface="Arial"/>
            </a:endParaRPr>
          </a:p>
          <a:p>
            <a:endParaRPr dirty="0" lang="en-US"/>
          </a:p>
        </p:txBody>
      </p:sp>
      <p:sp>
        <p:nvSpPr>
          <p:cNvPr id="1048745" name="Title 2"/>
          <p:cNvSpPr>
            <a:spLocks noGrp="1"/>
          </p:cNvSpPr>
          <p:nvPr>
            <p:ph type="title"/>
          </p:nvPr>
        </p:nvSpPr>
        <p:spPr>
          <a:xfrm>
            <a:off x="1485900" y="742950"/>
            <a:ext cx="6172200" cy="857250"/>
          </a:xfrm>
        </p:spPr>
        <p:txBody>
          <a:bodyPr>
            <a:normAutofit fontScale="90000"/>
          </a:bodyPr>
          <a:p>
            <a:pPr algn="ctr"/>
            <a:r>
              <a:rPr dirty="0" sz="3300" lang="id-ID">
                <a:solidFill>
                  <a:srgbClr val="7030A0"/>
                </a:solidFill>
                <a:latin typeface="Arial"/>
                <a:ea typeface="Calibri"/>
              </a:rPr>
              <a:t>MONITORING DAN EVALUASI KEGIATAN</a:t>
            </a:r>
            <a:endParaRPr dirty="0" lang="en-US">
              <a:solidFill>
                <a:srgbClr val="7030A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62" name=""/>
        <p:cNvGrpSpPr/>
        <p:nvPr/>
      </p:nvGrpSpPr>
      <p:grpSpPr>
        <a:xfrm>
          <a:off x="0" y="0"/>
          <a:ext cx="0" cy="0"/>
          <a:chOff x="0" y="0"/>
          <a:chExt cx="0" cy="0"/>
        </a:xfrm>
      </p:grpSpPr>
      <p:sp>
        <p:nvSpPr>
          <p:cNvPr id="1048746" name="Content Placeholder 1"/>
          <p:cNvSpPr>
            <a:spLocks noGrp="1"/>
          </p:cNvSpPr>
          <p:nvPr>
            <p:ph idx="1"/>
          </p:nvPr>
        </p:nvSpPr>
        <p:spPr>
          <a:xfrm>
            <a:off x="1485900" y="742950"/>
            <a:ext cx="6172200" cy="3486150"/>
          </a:xfrm>
        </p:spPr>
        <p:txBody>
          <a:bodyPr>
            <a:normAutofit fontScale="61111" lnSpcReduction="20000"/>
          </a:bodyPr>
          <a:p>
            <a:pPr algn="just" indent="0" marL="0">
              <a:lnSpc>
                <a:spcPct val="150000"/>
              </a:lnSpc>
              <a:spcBef>
                <a:spcPts val="0"/>
              </a:spcBef>
              <a:spcAft>
                <a:spcPts val="750"/>
              </a:spcAft>
              <a:buNone/>
            </a:pPr>
            <a:r>
              <a:rPr dirty="0" sz="2100" lang="id-ID">
                <a:latin typeface="Arial"/>
                <a:ea typeface="Calibri"/>
                <a:cs typeface="Arial"/>
              </a:rPr>
              <a:t>	Panduan Gelem ini diharapkan dapat memberikan fondasi dan arahan konseptual untuk memahami bagaimana sebaiknya Gelem  dilaksanakan, mulai dari tingkat provinsi, kabupaten/kota, hingga satuan pendidikan.</a:t>
            </a:r>
            <a:endParaRPr dirty="0" sz="1800" lang="en-US">
              <a:latin typeface="Calibri"/>
              <a:ea typeface="Calibri"/>
              <a:cs typeface="Arial"/>
            </a:endParaRPr>
          </a:p>
          <a:p>
            <a:pPr algn="just" indent="0" marL="0">
              <a:lnSpc>
                <a:spcPct val="150000"/>
              </a:lnSpc>
              <a:spcBef>
                <a:spcPts val="0"/>
              </a:spcBef>
              <a:spcAft>
                <a:spcPts val="750"/>
              </a:spcAft>
              <a:buNone/>
            </a:pPr>
            <a:r>
              <a:rPr dirty="0" sz="2100" lang="id-ID">
                <a:latin typeface="Arial"/>
                <a:ea typeface="Calibri"/>
                <a:cs typeface="Arial"/>
              </a:rPr>
              <a:t>	Panduan ini diharapkan berkembang secara kreatif dan inovatif dari tingkat provinsi, dan kabupaten/kota hingga masyarakat pegiat literasi. Untuk mendukung panduan ini dilengkapi dengan petunjuk praktis dalam bentuk media: cetak, elektronik, dan digital (infografis, poster, dan videografis) untuk memandu guru, tenaga kependidikan, kepala madrasah, warga madrasah dan pemangku kepentingan lainnya dalam melaksanakan kegiatan Gelem.</a:t>
            </a:r>
            <a:endParaRPr dirty="0" sz="1800" lang="en-US">
              <a:latin typeface="Calibri"/>
              <a:ea typeface="Calibri"/>
              <a:cs typeface="Arial"/>
            </a:endParaRPr>
          </a:p>
          <a:p>
            <a:pPr algn="just" indent="0" marL="0">
              <a:lnSpc>
                <a:spcPct val="150000"/>
              </a:lnSpc>
              <a:spcBef>
                <a:spcPts val="0"/>
              </a:spcBef>
              <a:buNone/>
              <a:tabLst>
                <a:tab algn="l" pos="337661"/>
              </a:tabLst>
            </a:pPr>
            <a:r>
              <a:rPr dirty="0" sz="2100" lang="id-ID">
                <a:latin typeface="Arial"/>
                <a:ea typeface="Calibri"/>
                <a:cs typeface="Arial"/>
              </a:rPr>
              <a:t>	Akhir kata, terbitnya Panduan Gerakan Literasi Madrasah ini, diharapkan dapat memberikan informasi yang jelas kepada semua pihak untuk berperan aktif dalam menyukseskan Gelem.</a:t>
            </a:r>
            <a:endParaRPr dirty="0" sz="1800" lang="en-US">
              <a:latin typeface="Calibri"/>
              <a:ea typeface="Calibri"/>
              <a:cs typeface="Arial"/>
            </a:endParaRPr>
          </a:p>
        </p:txBody>
      </p:sp>
      <p:sp>
        <p:nvSpPr>
          <p:cNvPr id="1048747" name="Title 2"/>
          <p:cNvSpPr>
            <a:spLocks noGrp="1"/>
          </p:cNvSpPr>
          <p:nvPr>
            <p:ph type="title"/>
          </p:nvPr>
        </p:nvSpPr>
        <p:spPr>
          <a:xfrm>
            <a:off x="1428750" y="171450"/>
            <a:ext cx="6172200" cy="536972"/>
          </a:xfrm>
        </p:spPr>
        <p:txBody>
          <a:bodyPr>
            <a:normAutofit/>
          </a:bodyPr>
          <a:p>
            <a:r>
              <a:rPr dirty="0" lang="id-ID">
                <a:solidFill>
                  <a:srgbClr val="FFFF00"/>
                </a:solidFill>
              </a:rPr>
              <a:t>PENUTUP</a:t>
            </a:r>
            <a:endParaRPr dirty="0" lang="en-US">
              <a:solidFill>
                <a:srgbClr val="FFFF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41" name=""/>
        <p:cNvGrpSpPr/>
        <p:nvPr/>
      </p:nvGrpSpPr>
      <p:grpSpPr>
        <a:xfrm>
          <a:off x="0" y="0"/>
          <a:ext cx="0" cy="0"/>
          <a:chOff x="0" y="0"/>
          <a:chExt cx="0" cy="0"/>
        </a:xfrm>
      </p:grpSpPr>
      <p:sp>
        <p:nvSpPr>
          <p:cNvPr id="1048670" name="Text Placeholder 1"/>
          <p:cNvSpPr>
            <a:spLocks noGrp="1"/>
          </p:cNvSpPr>
          <p:nvPr>
            <p:ph type="body" sz="quarter" idx="10"/>
          </p:nvPr>
        </p:nvSpPr>
        <p:spPr/>
        <p:txBody>
          <a:bodyPr/>
          <a:p>
            <a:r>
              <a:rPr altLang="ko-KR" dirty="0" sz="2800" lang="id-ID">
                <a:solidFill>
                  <a:schemeClr val="tx2">
                    <a:lumMod val="75000"/>
                  </a:schemeClr>
                </a:solidFill>
                <a:latin typeface="Arial Black" pitchFamily="34" charset="0"/>
              </a:rPr>
              <a:t>LATAR BELAKANG</a:t>
            </a:r>
            <a:endParaRPr altLang="en-US" dirty="0" sz="2800" lang="ko-KR">
              <a:solidFill>
                <a:schemeClr val="tx2">
                  <a:lumMod val="75000"/>
                </a:schemeClr>
              </a:solidFill>
              <a:latin typeface="Arial Black" pitchFamily="34" charset="0"/>
            </a:endParaRPr>
          </a:p>
        </p:txBody>
      </p:sp>
      <p:sp>
        <p:nvSpPr>
          <p:cNvPr id="1048671" name="Rectangle 20"/>
          <p:cNvSpPr/>
          <p:nvPr/>
        </p:nvSpPr>
        <p:spPr>
          <a:xfrm>
            <a:off x="0" y="0"/>
            <a:ext cx="1475656" cy="1851670"/>
          </a:xfrm>
          <a:prstGeom prst="rect"/>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dirty="0" sz="2400" lang="en-US">
              <a:latin typeface="Agency FB" pitchFamily="34" charset="0"/>
            </a:endParaRPr>
          </a:p>
        </p:txBody>
      </p:sp>
      <p:pic>
        <p:nvPicPr>
          <p:cNvPr id="2097160" name="Picture 38"/>
          <p:cNvPicPr>
            <a:picLocks noChangeAspect="1"/>
          </p:cNvPicPr>
          <p:nvPr/>
        </p:nvPicPr>
        <p:blipFill>
          <a:blip xmlns:r="http://schemas.openxmlformats.org/officeDocument/2006/relationships" r:embed="rId1" cstate="print">
            <a:clrChange>
              <a:clrFrom>
                <a:srgbClr val="FFFFFF"/>
              </a:clrFrom>
              <a:clrTo>
                <a:srgbClr val="FFFFFF">
                  <a:alpha val="0"/>
                </a:srgbClr>
              </a:clrTo>
            </a:clrChange>
          </a:blip>
          <a:stretch>
            <a:fillRect/>
          </a:stretch>
        </p:blipFill>
        <p:spPr>
          <a:xfrm>
            <a:off x="39085" y="65389"/>
            <a:ext cx="1420420" cy="1427109"/>
          </a:xfrm>
          <a:prstGeom prst="rect"/>
        </p:spPr>
      </p:pic>
      <p:sp>
        <p:nvSpPr>
          <p:cNvPr id="1048672" name="Text Placeholder 1"/>
          <p:cNvSpPr txBox="1"/>
          <p:nvPr/>
        </p:nvSpPr>
        <p:spPr>
          <a:xfrm>
            <a:off x="1691680" y="637802"/>
            <a:ext cx="7128792" cy="4238204"/>
          </a:xfrm>
          <a:prstGeom prst="rect"/>
        </p:spPr>
        <p:txBody>
          <a:bodyPr anchor="ctr"/>
          <a:lstStyle>
            <a:lvl1pPr algn="l" defTabSz="914400" eaLnBrk="1" hangingPunct="1" indent="0" latinLnBrk="1" marL="0" rtl="0">
              <a:spcBef>
                <a:spcPct val="20000"/>
              </a:spcBef>
              <a:buFont typeface="Arial" pitchFamily="34" charset="0"/>
              <a:buNone/>
              <a:defRPr baseline="0" b="0" sz="3600" kern="1200">
                <a:solidFill>
                  <a:schemeClr val="tx1">
                    <a:lumMod val="75000"/>
                    <a:lumOff val="25000"/>
                  </a:schemeClr>
                </a:solidFill>
                <a:latin typeface="+mj-lt"/>
                <a:ea typeface="+mn-ea"/>
                <a:cs typeface="Arial" pitchFamily="34" charset="0"/>
              </a:defRPr>
            </a:lvl1pPr>
            <a:lvl2pPr algn="l" defTabSz="914400" eaLnBrk="1" hangingPunct="1" indent="-285750" latinLnBrk="1" marL="742950" rtl="0">
              <a:spcBef>
                <a:spcPct val="20000"/>
              </a:spcBef>
              <a:buFont typeface="Arial" pitchFamily="34" charset="0"/>
              <a:buChar char="–"/>
              <a:defRPr sz="2800" kern="1200">
                <a:solidFill>
                  <a:schemeClr val="tx1"/>
                </a:solidFill>
                <a:latin typeface="+mn-lt"/>
                <a:ea typeface="+mn-ea"/>
                <a:cs typeface="+mn-cs"/>
              </a:defRPr>
            </a:lvl2pPr>
            <a:lvl3pPr algn="l" defTabSz="914400" eaLnBrk="1" hangingPunct="1" indent="-228600" latinLnBrk="1" marL="1143000" rtl="0">
              <a:spcBef>
                <a:spcPct val="20000"/>
              </a:spcBef>
              <a:buFont typeface="Arial" pitchFamily="34" charset="0"/>
              <a:buChar char="•"/>
              <a:defRPr sz="2400" kern="1200">
                <a:solidFill>
                  <a:schemeClr val="tx1"/>
                </a:solidFill>
                <a:latin typeface="+mn-lt"/>
                <a:ea typeface="+mn-ea"/>
                <a:cs typeface="+mn-cs"/>
              </a:defRPr>
            </a:lvl3pPr>
            <a:lvl4pPr algn="l" defTabSz="914400" eaLnBrk="1" hangingPunct="1" indent="-228600" latinLnBrk="1" marL="1600200" rtl="0">
              <a:spcBef>
                <a:spcPct val="20000"/>
              </a:spcBef>
              <a:buFont typeface="Arial" pitchFamily="34" charset="0"/>
              <a:buChar char="–"/>
              <a:defRPr sz="2000" kern="1200">
                <a:solidFill>
                  <a:schemeClr val="tx1"/>
                </a:solidFill>
                <a:latin typeface="+mn-lt"/>
                <a:ea typeface="+mn-ea"/>
                <a:cs typeface="+mn-cs"/>
              </a:defRPr>
            </a:lvl4pPr>
            <a:lvl5pPr algn="l" defTabSz="914400" eaLnBrk="1" hangingPunct="1" indent="-228600" latinLnBrk="1" marL="2057400" rtl="0">
              <a:spcBef>
                <a:spcPct val="20000"/>
              </a:spcBef>
              <a:buFont typeface="Arial" pitchFamily="34" charset="0"/>
              <a:buChar char="»"/>
              <a:defRPr sz="2000" kern="1200">
                <a:solidFill>
                  <a:schemeClr val="tx1"/>
                </a:solidFill>
                <a:latin typeface="+mn-lt"/>
                <a:ea typeface="+mn-ea"/>
                <a:cs typeface="+mn-cs"/>
              </a:defRPr>
            </a:lvl5pPr>
            <a:lvl6pPr algn="l" defTabSz="914400" eaLnBrk="1" hangingPunct="1" indent="-228600" latinLnBrk="1" marL="2514600" rtl="0">
              <a:spcBef>
                <a:spcPct val="20000"/>
              </a:spcBef>
              <a:buFont typeface="Arial" pitchFamily="34" charset="0"/>
              <a:buChar char="•"/>
              <a:defRPr sz="2000" kern="1200">
                <a:solidFill>
                  <a:schemeClr val="tx1"/>
                </a:solidFill>
                <a:latin typeface="+mn-lt"/>
                <a:ea typeface="+mn-ea"/>
                <a:cs typeface="+mn-cs"/>
              </a:defRPr>
            </a:lvl6pPr>
            <a:lvl7pPr algn="l" defTabSz="914400" eaLnBrk="1" hangingPunct="1" indent="-228600" latinLnBrk="1" marL="2971800" rtl="0">
              <a:spcBef>
                <a:spcPct val="20000"/>
              </a:spcBef>
              <a:buFont typeface="Arial" pitchFamily="34" charset="0"/>
              <a:buChar char="•"/>
              <a:defRPr sz="2000" kern="1200">
                <a:solidFill>
                  <a:schemeClr val="tx1"/>
                </a:solidFill>
                <a:latin typeface="+mn-lt"/>
                <a:ea typeface="+mn-ea"/>
                <a:cs typeface="+mn-cs"/>
              </a:defRPr>
            </a:lvl7pPr>
            <a:lvl8pPr algn="l" defTabSz="914400" eaLnBrk="1" hangingPunct="1" indent="-228600" latinLnBrk="1" marL="3429000" rtl="0">
              <a:spcBef>
                <a:spcPct val="20000"/>
              </a:spcBef>
              <a:buFont typeface="Arial" pitchFamily="34" charset="0"/>
              <a:buChar char="•"/>
              <a:defRPr sz="2000" kern="1200">
                <a:solidFill>
                  <a:schemeClr val="tx1"/>
                </a:solidFill>
                <a:latin typeface="+mn-lt"/>
                <a:ea typeface="+mn-ea"/>
                <a:cs typeface="+mn-cs"/>
              </a:defRPr>
            </a:lvl8pPr>
            <a:lvl9pPr algn="l" defTabSz="914400" eaLnBrk="1" hangingPunct="1" indent="-228600" latinLnBrk="1" marL="3886200" rtl="0">
              <a:spcBef>
                <a:spcPct val="20000"/>
              </a:spcBef>
              <a:buFont typeface="Arial" pitchFamily="34" charset="0"/>
              <a:buChar char="•"/>
              <a:defRPr sz="2000" kern="1200">
                <a:solidFill>
                  <a:schemeClr val="tx1"/>
                </a:solidFill>
                <a:latin typeface="+mn-lt"/>
                <a:ea typeface="+mn-ea"/>
                <a:cs typeface="+mn-cs"/>
              </a:defRPr>
            </a:lvl9pPr>
          </a:lstStyle>
          <a:p>
            <a:pPr algn="just" indent="-285750" marL="285750">
              <a:buFont typeface="Wingdings" panose="05000000000000000000" pitchFamily="2" charset="2"/>
              <a:buChar char="q"/>
            </a:pPr>
            <a:r>
              <a:rPr dirty="0" sz="1800" lang="id-ID">
                <a:solidFill>
                  <a:schemeClr val="tx1"/>
                </a:solidFill>
                <a:latin typeface="Times New Roman" panose="02020603050405020304" pitchFamily="18" charset="0"/>
                <a:cs typeface="Times New Roman" panose="02020603050405020304" pitchFamily="18" charset="0"/>
              </a:rPr>
              <a:t>Madrasah merupakan suatu model pendidikan di Indonesia hasil persilangan antara model pendidikan Pesantren dan Sekolahan, perkembangannya sangat dinamis bahkan mengalami pasang surut sampai akhirnya madrasah diakui. </a:t>
            </a:r>
          </a:p>
          <a:p>
            <a:pPr algn="just" indent="-285750" marL="285750">
              <a:buFont typeface="Wingdings" panose="05000000000000000000" pitchFamily="2" charset="2"/>
              <a:buChar char="q"/>
            </a:pPr>
            <a:r>
              <a:rPr altLang="ko-KR" dirty="0" sz="1800" lang="id-ID">
                <a:solidFill>
                  <a:schemeClr val="tx1"/>
                </a:solidFill>
                <a:latin typeface="Times New Roman" panose="02020603050405020304" pitchFamily="18" charset="0"/>
                <a:cs typeface="Times New Roman" panose="02020603050405020304" pitchFamily="18" charset="0"/>
              </a:rPr>
              <a:t>Kekuatan Kantor Wilayah Kementerian Agama Provinsi Jawa Timur Tahun 2018 terdiri dari : </a:t>
            </a:r>
          </a:p>
          <a:p>
            <a:pPr algn="just" lvl="1" marL="630238">
              <a:buFont typeface="+mj-lt"/>
              <a:buAutoNum type="arabicPeriod"/>
            </a:pPr>
            <a:r>
              <a:rPr altLang="ko-KR" dirty="0" sz="1800" lang="id-ID">
                <a:latin typeface="Times New Roman" panose="02020603050405020304" pitchFamily="18" charset="0"/>
                <a:cs typeface="Times New Roman" panose="02020603050405020304" pitchFamily="18" charset="0"/>
              </a:rPr>
              <a:t>Jumlah Kemenag Kab. / Kota sebanyak 38 Satker </a:t>
            </a:r>
          </a:p>
          <a:p>
            <a:pPr algn="just" lvl="1" marL="630238">
              <a:buFont typeface="+mj-lt"/>
              <a:buAutoNum type="arabicPeriod"/>
            </a:pPr>
            <a:r>
              <a:rPr altLang="ko-KR" dirty="0" sz="1800" lang="id-ID">
                <a:solidFill>
                  <a:schemeClr val="tx1"/>
                </a:solidFill>
                <a:latin typeface="Times New Roman" panose="02020603050405020304" pitchFamily="18" charset="0"/>
                <a:cs typeface="Times New Roman" panose="02020603050405020304" pitchFamily="18" charset="0"/>
              </a:rPr>
              <a:t>Jumlah Madrasah Negeri sebanyak 435 Satker dengan rincian      MAN = 91, </a:t>
            </a:r>
            <a:r>
              <a:rPr altLang="ko-KR" dirty="0" sz="1800" lang="id-ID">
                <a:latin typeface="Times New Roman" panose="02020603050405020304" pitchFamily="18" charset="0"/>
                <a:cs typeface="Times New Roman" panose="02020603050405020304" pitchFamily="18" charset="0"/>
              </a:rPr>
              <a:t>MTsN = 198, MIN = 146.</a:t>
            </a:r>
          </a:p>
          <a:p>
            <a:pPr algn="just" lvl="1" marL="630238">
              <a:buFont typeface="+mj-lt"/>
              <a:buAutoNum type="arabicPeriod"/>
            </a:pPr>
            <a:r>
              <a:rPr altLang="ko-KR" dirty="0" sz="1800" lang="id-ID">
                <a:latin typeface="Times New Roman" panose="02020603050405020304" pitchFamily="18" charset="0"/>
                <a:cs typeface="Times New Roman" panose="02020603050405020304" pitchFamily="18" charset="0"/>
              </a:rPr>
              <a:t>Jumlah Madrasah Swasta sebanyak 18.980 Lembaga dengan rincian MAS = 1.609, MTsS = 3.391, MIS = 7.099, RA = 6.884</a:t>
            </a:r>
          </a:p>
          <a:p>
            <a:pPr algn="just" lvl="1" marL="630238">
              <a:buFont typeface="+mj-lt"/>
              <a:buAutoNum type="arabicPeriod"/>
            </a:pPr>
            <a:r>
              <a:rPr altLang="ko-KR" dirty="0" sz="1800" lang="id-ID">
                <a:latin typeface="Times New Roman" panose="02020603050405020304" pitchFamily="18" charset="0"/>
                <a:cs typeface="Times New Roman" panose="02020603050405020304" pitchFamily="18" charset="0"/>
              </a:rPr>
              <a:t>Jumlah Guru PNS sebanyak 19.496 dan Non PNS Sebanyak 177.795</a:t>
            </a:r>
            <a:endParaRPr altLang="ko-KR" dirty="0" sz="1800" lang="id-ID">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63" name=""/>
        <p:cNvGrpSpPr/>
        <p:nvPr/>
      </p:nvGrpSpPr>
      <p:grpSpPr>
        <a:xfrm>
          <a:off x="0" y="0"/>
          <a:ext cx="0" cy="0"/>
          <a:chOff x="0" y="0"/>
          <a:chExt cx="0" cy="0"/>
        </a:xfrm>
      </p:grpSpPr>
      <p:pic>
        <p:nvPicPr>
          <p:cNvPr id="2097174" name="Picture 2" descr="C:\Users\fada\Downloads\WhatsApp Image 2019-06-11 at 10.40.49.jpeg"/>
          <p:cNvPicPr>
            <a:picLocks noChangeAspect="1" noChangeArrowheads="1"/>
          </p:cNvPicPr>
          <p:nvPr/>
        </p:nvPicPr>
        <p:blipFill>
          <a:blip xmlns:r="http://schemas.openxmlformats.org/officeDocument/2006/relationships" r:embed="rId1" cstate="print">
            <a:lum bright="70000" contrast="-70000"/>
          </a:blip>
          <a:srcRect/>
          <a:stretch>
            <a:fillRect/>
          </a:stretch>
        </p:blipFill>
        <p:spPr bwMode="auto">
          <a:xfrm>
            <a:off x="2571751" y="228601"/>
            <a:ext cx="4400549" cy="4421273"/>
          </a:xfrm>
          <a:prstGeom prst="rect"/>
          <a:noFill/>
          <a:effectLst>
            <a:reflection algn="bl" dir="5400000" dist="50800" endPos="65000" rotWithShape="0" stA="0" sy="-100000"/>
          </a:effectLst>
        </p:spPr>
      </p:pic>
      <p:sp>
        <p:nvSpPr>
          <p:cNvPr id="1048748" name="Title 2"/>
          <p:cNvSpPr>
            <a:spLocks noGrp="1"/>
          </p:cNvSpPr>
          <p:nvPr>
            <p:ph type="title"/>
          </p:nvPr>
        </p:nvSpPr>
        <p:spPr>
          <a:xfrm>
            <a:off x="1485900" y="205978"/>
            <a:ext cx="6172200" cy="422672"/>
          </a:xfrm>
        </p:spPr>
        <p:txBody>
          <a:bodyPr>
            <a:normAutofit fontScale="90000"/>
          </a:bodyPr>
          <a:p>
            <a:pPr algn="ctr"/>
            <a:r>
              <a:rPr dirty="0" lang="id-ID">
                <a:solidFill>
                  <a:srgbClr val="00B050"/>
                </a:solidFill>
              </a:rPr>
              <a:t>PEDOMAN GERAKAN GELEM</a:t>
            </a:r>
            <a:endParaRPr dirty="0" lang="en-US">
              <a:solidFill>
                <a:srgbClr val="00B050"/>
              </a:solidFill>
            </a:endParaRPr>
          </a:p>
        </p:txBody>
      </p:sp>
      <p:sp>
        <p:nvSpPr>
          <p:cNvPr id="1048749" name="テキスト プレースホルダー 10"/>
          <p:cNvSpPr txBox="1"/>
          <p:nvPr/>
        </p:nvSpPr>
        <p:spPr>
          <a:xfrm>
            <a:off x="1200150" y="914400"/>
            <a:ext cx="3257550" cy="2286000"/>
          </a:xfrm>
          <a:prstGeom prst="rect"/>
        </p:spPr>
        <p:txBody>
          <a:bodyPr>
            <a:noAutofit/>
          </a:bodyPr>
          <a:lstStyle>
            <a:lvl1pPr algn="l" eaLnBrk="1" hangingPunct="1" indent="-256032" latinLnBrk="0" marL="365760" rtl="0">
              <a:spcBef>
                <a:spcPts val="400"/>
              </a:spcBef>
              <a:spcAft>
                <a:spcPts val="0"/>
              </a:spcAft>
              <a:buClr>
                <a:schemeClr val="accent1"/>
              </a:buClr>
              <a:buSzPct val="68000"/>
              <a:buFont typeface="Wingdings 3"/>
              <a:buChar char=""/>
              <a:defRPr sz="2700" kern="1200" kumimoji="0">
                <a:solidFill>
                  <a:schemeClr val="tx1"/>
                </a:solidFill>
                <a:latin typeface="+mn-lt"/>
                <a:ea typeface="+mn-ea"/>
                <a:cs typeface="+mn-cs"/>
              </a:defRPr>
            </a:lvl1pPr>
            <a:lvl2pPr algn="l" eaLnBrk="1" hangingPunct="1" indent="-228600" latinLnBrk="0" marL="621792" rtl="0">
              <a:spcBef>
                <a:spcPts val="324"/>
              </a:spcBef>
              <a:buClr>
                <a:schemeClr val="accent1"/>
              </a:buClr>
              <a:buFont typeface="Verdana"/>
              <a:buChar char="◦"/>
              <a:defRPr sz="2300" kern="1200" kumimoji="0">
                <a:solidFill>
                  <a:schemeClr val="tx1"/>
                </a:solidFill>
                <a:latin typeface="+mn-lt"/>
                <a:ea typeface="+mn-ea"/>
                <a:cs typeface="+mn-cs"/>
              </a:defRPr>
            </a:lvl2pPr>
            <a:lvl3pPr algn="l" eaLnBrk="1" hangingPunct="1" indent="-228600" latinLnBrk="0" marL="859536" rtl="0">
              <a:spcBef>
                <a:spcPts val="350"/>
              </a:spcBef>
              <a:buClr>
                <a:schemeClr val="accent2"/>
              </a:buClr>
              <a:buSzPct val="100000"/>
              <a:buFont typeface="Wingdings 2"/>
              <a:buChar char=""/>
              <a:defRPr sz="2100" kern="1200" kumimoji="0">
                <a:solidFill>
                  <a:schemeClr val="tx1"/>
                </a:solidFill>
                <a:latin typeface="+mn-lt"/>
                <a:ea typeface="+mn-ea"/>
                <a:cs typeface="+mn-cs"/>
              </a:defRPr>
            </a:lvl3pPr>
            <a:lvl4pPr algn="l" eaLnBrk="1" hangingPunct="1" indent="-228600" latinLnBrk="0" marL="1143000" rtl="0">
              <a:spcBef>
                <a:spcPts val="350"/>
              </a:spcBef>
              <a:buClr>
                <a:schemeClr val="accent2"/>
              </a:buClr>
              <a:buFont typeface="Wingdings 2"/>
              <a:buChar char=""/>
              <a:defRPr sz="1900" kern="1200" kumimoji="0">
                <a:solidFill>
                  <a:schemeClr val="tx1"/>
                </a:solidFill>
                <a:latin typeface="+mn-lt"/>
                <a:ea typeface="+mn-ea"/>
                <a:cs typeface="+mn-cs"/>
              </a:defRPr>
            </a:lvl4pPr>
            <a:lvl5pPr algn="l" eaLnBrk="1" hangingPunct="1" indent="-228600" latinLnBrk="0" marL="1371600" rtl="0">
              <a:spcBef>
                <a:spcPts val="350"/>
              </a:spcBef>
              <a:buClr>
                <a:schemeClr val="accent2"/>
              </a:buClr>
              <a:buFont typeface="Wingdings 2"/>
              <a:buChar char=""/>
              <a:defRPr sz="1800" kern="1200" kumimoji="0">
                <a:solidFill>
                  <a:schemeClr val="tx1"/>
                </a:solidFill>
                <a:latin typeface="+mn-lt"/>
                <a:ea typeface="+mn-ea"/>
                <a:cs typeface="+mn-cs"/>
              </a:defRPr>
            </a:lvl5pPr>
            <a:lvl6pPr algn="l" eaLnBrk="1" hangingPunct="1" indent="-228600" latinLnBrk="0" marL="1600200" rtl="0">
              <a:spcBef>
                <a:spcPts val="350"/>
              </a:spcBef>
              <a:buClr>
                <a:schemeClr val="accent3"/>
              </a:buClr>
              <a:buFont typeface="Wingdings 2"/>
              <a:buChar char=""/>
              <a:defRPr sz="1800" kern="1200" kumimoji="0">
                <a:solidFill>
                  <a:schemeClr val="tx1"/>
                </a:solidFill>
                <a:latin typeface="+mn-lt"/>
                <a:ea typeface="+mn-ea"/>
                <a:cs typeface="+mn-cs"/>
              </a:defRPr>
            </a:lvl6pPr>
            <a:lvl7pPr algn="l" eaLnBrk="1" hangingPunct="1" indent="-228600" latinLnBrk="0" marL="1828800" rtl="0">
              <a:spcBef>
                <a:spcPts val="350"/>
              </a:spcBef>
              <a:buClr>
                <a:schemeClr val="accent3"/>
              </a:buClr>
              <a:buFont typeface="Wingdings 2"/>
              <a:buChar char=""/>
              <a:defRPr sz="1600" kern="1200" kumimoji="0">
                <a:solidFill>
                  <a:schemeClr val="tx1"/>
                </a:solidFill>
                <a:latin typeface="+mn-lt"/>
                <a:ea typeface="+mn-ea"/>
                <a:cs typeface="+mn-cs"/>
              </a:defRPr>
            </a:lvl7pPr>
            <a:lvl8pPr algn="l" eaLnBrk="1" hangingPunct="1" indent="-228600" latinLnBrk="0" marL="2057400" rtl="0">
              <a:spcBef>
                <a:spcPts val="350"/>
              </a:spcBef>
              <a:buClr>
                <a:schemeClr val="accent3"/>
              </a:buClr>
              <a:buFont typeface="Wingdings 2"/>
              <a:buChar char=""/>
              <a:defRPr sz="1600" kern="1200" kumimoji="0">
                <a:solidFill>
                  <a:schemeClr val="tx1"/>
                </a:solidFill>
                <a:latin typeface="+mn-lt"/>
                <a:ea typeface="+mn-ea"/>
                <a:cs typeface="+mn-cs"/>
              </a:defRPr>
            </a:lvl8pPr>
            <a:lvl9pPr algn="l" eaLnBrk="1" hangingPunct="1" indent="-228600" latinLnBrk="0" marL="2286000" rtl="0">
              <a:spcBef>
                <a:spcPts val="350"/>
              </a:spcBef>
              <a:buClr>
                <a:schemeClr val="accent3"/>
              </a:buClr>
              <a:buFont typeface="Wingdings 2"/>
              <a:buChar char=""/>
              <a:defRPr baseline="0" sz="1600" kern="1200" kumimoji="0">
                <a:solidFill>
                  <a:schemeClr val="tx1"/>
                </a:solidFill>
                <a:latin typeface="+mn-lt"/>
                <a:ea typeface="+mn-ea"/>
                <a:cs typeface="+mn-cs"/>
              </a:defRPr>
            </a:lvl9pPr>
          </a:lstStyle>
          <a:p>
            <a:pPr indent="0" marL="82296">
              <a:buNone/>
            </a:pPr>
            <a:r>
              <a:rPr b="1" dirty="0" sz="1350" lang="id-ID"/>
              <a:t>Pelindung:</a:t>
            </a:r>
            <a:endParaRPr dirty="0" sz="1350" lang="en-US"/>
          </a:p>
          <a:p>
            <a:r>
              <a:rPr dirty="0" sz="1350" lang="id-ID"/>
              <a:t>Dr. Ahmad Sruji Bahtiar, M.Pd.I</a:t>
            </a:r>
            <a:r>
              <a:rPr dirty="0" sz="1350" lang="en-US"/>
              <a:t>.</a:t>
            </a:r>
            <a:endParaRPr dirty="0" sz="1350" lang="id-ID"/>
          </a:p>
          <a:p>
            <a:pPr indent="0" marL="82296">
              <a:buNone/>
            </a:pPr>
            <a:endParaRPr dirty="0" sz="1350" lang="en-US"/>
          </a:p>
          <a:p>
            <a:pPr indent="0" marL="82296">
              <a:buNone/>
            </a:pPr>
            <a:r>
              <a:rPr b="1" dirty="0" sz="1350" lang="id-ID"/>
              <a:t>Pengarah:</a:t>
            </a:r>
            <a:endParaRPr dirty="0" sz="1350" lang="en-US"/>
          </a:p>
          <a:p>
            <a:r>
              <a:rPr dirty="0" sz="1350" lang="id-ID"/>
              <a:t>Prof. Dr. Kisyani-Laksono</a:t>
            </a:r>
            <a:endParaRPr dirty="0" sz="1350" lang="en-US"/>
          </a:p>
          <a:p>
            <a:r>
              <a:rPr dirty="0" sz="1350" lang="id-ID"/>
              <a:t>Pratiwi Retnaningdyah, Ph.D</a:t>
            </a:r>
            <a:r>
              <a:rPr dirty="0" sz="1350" lang="en-US"/>
              <a:t>.</a:t>
            </a:r>
          </a:p>
          <a:p>
            <a:r>
              <a:rPr dirty="0" sz="1350" lang="id-ID"/>
              <a:t>Drs. Imam Syaf</a:t>
            </a:r>
            <a:r>
              <a:rPr dirty="0" sz="1350" lang="en-US" err="1"/>
              <a:t>i’i</a:t>
            </a:r>
            <a:r>
              <a:rPr dirty="0" sz="1350" lang="id-ID"/>
              <a:t>, M.Pd</a:t>
            </a:r>
            <a:r>
              <a:rPr dirty="0" sz="1350" lang="en-US"/>
              <a:t>.I.</a:t>
            </a:r>
          </a:p>
          <a:p>
            <a:r>
              <a:rPr dirty="0" sz="1350" lang="en-US"/>
              <a:t>M. </a:t>
            </a:r>
            <a:r>
              <a:rPr dirty="0" sz="1350" lang="en-US" err="1"/>
              <a:t>Syaifudin</a:t>
            </a:r>
            <a:r>
              <a:rPr dirty="0" sz="1350" lang="en-US"/>
              <a:t>, </a:t>
            </a:r>
            <a:r>
              <a:rPr dirty="0" sz="1350" lang="en-US" err="1"/>
              <a:t>M.Pd.I</a:t>
            </a:r>
            <a:r>
              <a:rPr dirty="0" sz="1350" lang="en-US"/>
              <a:t>.</a:t>
            </a:r>
          </a:p>
          <a:p>
            <a:r>
              <a:rPr dirty="0" sz="1350" lang="id-ID"/>
              <a:t>Kal</a:t>
            </a:r>
            <a:r>
              <a:rPr dirty="0" sz="1350" lang="en-US"/>
              <a:t>l</a:t>
            </a:r>
            <a:r>
              <a:rPr dirty="0" sz="1350" lang="id-ID"/>
              <a:t>ista Esti</a:t>
            </a:r>
            <a:r>
              <a:rPr dirty="0" sz="1350" lang="en-US"/>
              <a:t>f</a:t>
            </a:r>
            <a:r>
              <a:rPr dirty="0" sz="1350" lang="id-ID"/>
              <a:t>ada</a:t>
            </a:r>
            <a:r>
              <a:rPr dirty="0" sz="1350" lang="en-US"/>
              <a:t>, S.E., M.M.</a:t>
            </a:r>
          </a:p>
        </p:txBody>
      </p:sp>
      <p:sp>
        <p:nvSpPr>
          <p:cNvPr id="1048750" name="テキスト プレースホルダー 10"/>
          <p:cNvSpPr txBox="1"/>
          <p:nvPr/>
        </p:nvSpPr>
        <p:spPr>
          <a:xfrm>
            <a:off x="4400550" y="1543050"/>
            <a:ext cx="1714500" cy="2400300"/>
          </a:xfrm>
          <a:prstGeom prst="rect"/>
        </p:spPr>
        <p:txBody>
          <a:bodyPr anchor="ctr" bIns="34290" lIns="68580" rIns="68580" rtlCol="0" tIns="34290" vert="horz">
            <a:noAutofit/>
          </a:bodyPr>
          <a:lstStyle>
            <a:lvl1pPr algn="l" defTabSz="1371509" eaLnBrk="1" fontAlgn="auto" hangingPunct="1" indent="0" latinLnBrk="0" marL="0" marR="0" rtl="0">
              <a:lnSpc>
                <a:spcPct val="100000"/>
              </a:lnSpc>
              <a:spcBef>
                <a:spcPts val="1500"/>
              </a:spcBef>
              <a:spcAft>
                <a:spcPts val="0"/>
              </a:spcAft>
              <a:buClrTx/>
              <a:buSzTx/>
              <a:buFont typeface="Arial" panose="020B0604020202020204" pitchFamily="34" charset="0"/>
              <a:buNone/>
              <a:defRPr baseline="0" sz="2400" kern="1200">
                <a:solidFill>
                  <a:schemeClr val="bg1"/>
                </a:solidFill>
                <a:latin typeface="+mn-lt"/>
                <a:ea typeface="+mn-ea"/>
                <a:cs typeface="+mn-cs"/>
              </a:defRPr>
            </a:lvl1pPr>
            <a:lvl2pPr algn="l" defTabSz="1371509" eaLnBrk="1" hangingPunct="1" indent="-342877" latinLnBrk="0" marL="1028631" rtl="0">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algn="l" defTabSz="1371509" eaLnBrk="1" hangingPunct="1" indent="-342877" latinLnBrk="0" marL="1714386" rtl="0">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algn="l" defTabSz="1371509" eaLnBrk="1" hangingPunct="1" indent="-342877" latinLnBrk="0" marL="2400140" rtl="0">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algn="l" defTabSz="1371509" eaLnBrk="1" hangingPunct="1" indent="-342877" latinLnBrk="0" marL="3085894" rtl="0">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algn="l" defTabSz="1371509" eaLnBrk="1" hangingPunct="1" indent="-342877" latinLnBrk="0" marL="3771649" rtl="0">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algn="l" defTabSz="1371509" eaLnBrk="1" hangingPunct="1" indent="-342877" latinLnBrk="0" marL="4457403" rtl="0">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algn="l" defTabSz="1371509" eaLnBrk="1" hangingPunct="1" indent="-342877" latinLnBrk="0" marL="5143157" rtl="0">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algn="l" defTabSz="1371509" eaLnBrk="1" hangingPunct="1" indent="-342877" latinLnBrk="0" marL="5828911" rtl="0">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spcBef>
                <a:spcPts val="0"/>
              </a:spcBef>
              <a:spcAft>
                <a:spcPts val="450"/>
              </a:spcAft>
            </a:pPr>
            <a:endParaRPr b="1" dirty="0" sz="1350" lang="id-ID">
              <a:solidFill>
                <a:schemeClr val="tx1"/>
              </a:solidFill>
            </a:endParaRPr>
          </a:p>
          <a:p>
            <a:pPr>
              <a:spcBef>
                <a:spcPts val="0"/>
              </a:spcBef>
              <a:spcAft>
                <a:spcPts val="450"/>
              </a:spcAft>
            </a:pPr>
            <a:r>
              <a:rPr b="1" dirty="0" sz="1350" lang="id-ID">
                <a:solidFill>
                  <a:schemeClr val="tx1"/>
                </a:solidFill>
              </a:rPr>
              <a:t>Penyusun</a:t>
            </a:r>
            <a:r>
              <a:rPr dirty="0" sz="1350" lang="id-ID">
                <a:solidFill>
                  <a:schemeClr val="tx1"/>
                </a:solidFill>
              </a:rPr>
              <a:t>:</a:t>
            </a:r>
            <a:endParaRPr dirty="0" sz="1350" lang="en-US">
              <a:solidFill>
                <a:schemeClr val="tx1"/>
              </a:solidFill>
            </a:endParaRPr>
          </a:p>
          <a:p>
            <a:pPr>
              <a:spcBef>
                <a:spcPts val="0"/>
              </a:spcBef>
              <a:spcAft>
                <a:spcPts val="450"/>
              </a:spcAft>
            </a:pPr>
            <a:r>
              <a:rPr dirty="0" sz="1350" lang="id-ID">
                <a:solidFill>
                  <a:schemeClr val="tx1"/>
                </a:solidFill>
              </a:rPr>
              <a:t>Mawardi</a:t>
            </a:r>
            <a:endParaRPr dirty="0" sz="1350" lang="en-US">
              <a:solidFill>
                <a:schemeClr val="tx1"/>
              </a:solidFill>
            </a:endParaRPr>
          </a:p>
          <a:p>
            <a:pPr>
              <a:spcBef>
                <a:spcPts val="0"/>
              </a:spcBef>
              <a:spcAft>
                <a:spcPts val="450"/>
              </a:spcAft>
            </a:pPr>
            <a:r>
              <a:rPr dirty="0" sz="1350" lang="id-ID">
                <a:solidFill>
                  <a:schemeClr val="tx1"/>
                </a:solidFill>
              </a:rPr>
              <a:t>Ahmad Zamroni</a:t>
            </a:r>
            <a:endParaRPr dirty="0" sz="1350" lang="en-US">
              <a:solidFill>
                <a:schemeClr val="tx1"/>
              </a:solidFill>
            </a:endParaRPr>
          </a:p>
          <a:p>
            <a:pPr>
              <a:spcBef>
                <a:spcPts val="0"/>
              </a:spcBef>
              <a:spcAft>
                <a:spcPts val="450"/>
              </a:spcAft>
            </a:pPr>
            <a:r>
              <a:rPr dirty="0" sz="1350" lang="en-US">
                <a:solidFill>
                  <a:schemeClr val="tx1"/>
                </a:solidFill>
              </a:rPr>
              <a:t>M. </a:t>
            </a:r>
            <a:r>
              <a:rPr dirty="0" sz="1350" lang="id-ID">
                <a:solidFill>
                  <a:schemeClr val="tx1"/>
                </a:solidFill>
              </a:rPr>
              <a:t>Zainuddin</a:t>
            </a:r>
            <a:endParaRPr dirty="0" sz="1350" lang="en-US">
              <a:solidFill>
                <a:schemeClr val="tx1"/>
              </a:solidFill>
            </a:endParaRPr>
          </a:p>
          <a:p>
            <a:pPr>
              <a:spcBef>
                <a:spcPts val="0"/>
              </a:spcBef>
              <a:spcAft>
                <a:spcPts val="450"/>
              </a:spcAft>
            </a:pPr>
            <a:r>
              <a:rPr dirty="0" sz="1350" lang="id-ID">
                <a:solidFill>
                  <a:schemeClr val="tx1"/>
                </a:solidFill>
              </a:rPr>
              <a:t>Nursalim</a:t>
            </a:r>
            <a:endParaRPr dirty="0" sz="1350" lang="en-US">
              <a:solidFill>
                <a:schemeClr val="tx1"/>
              </a:solidFill>
            </a:endParaRPr>
          </a:p>
          <a:p>
            <a:pPr>
              <a:spcBef>
                <a:spcPts val="0"/>
              </a:spcBef>
              <a:spcAft>
                <a:spcPts val="450"/>
              </a:spcAft>
            </a:pPr>
            <a:r>
              <a:rPr dirty="0" sz="1350" lang="id-ID">
                <a:solidFill>
                  <a:schemeClr val="tx1"/>
                </a:solidFill>
              </a:rPr>
              <a:t>Emi Ros</a:t>
            </a:r>
            <a:r>
              <a:rPr dirty="0" sz="1350" lang="en-US">
                <a:solidFill>
                  <a:schemeClr val="tx1"/>
                </a:solidFill>
              </a:rPr>
              <a:t>y</a:t>
            </a:r>
            <a:r>
              <a:rPr dirty="0" sz="1350" lang="id-ID">
                <a:solidFill>
                  <a:schemeClr val="tx1"/>
                </a:solidFill>
              </a:rPr>
              <a:t>idah</a:t>
            </a:r>
            <a:endParaRPr dirty="0" sz="1350" lang="en-US">
              <a:solidFill>
                <a:schemeClr val="tx1"/>
              </a:solidFill>
            </a:endParaRPr>
          </a:p>
          <a:p>
            <a:pPr>
              <a:spcBef>
                <a:spcPts val="0"/>
              </a:spcBef>
              <a:spcAft>
                <a:spcPts val="450"/>
              </a:spcAft>
            </a:pPr>
            <a:r>
              <a:rPr dirty="0" sz="1350" lang="id-ID">
                <a:solidFill>
                  <a:schemeClr val="tx1"/>
                </a:solidFill>
              </a:rPr>
              <a:t>Ninik Kustini</a:t>
            </a:r>
            <a:endParaRPr dirty="0" sz="1350" lang="en-US">
              <a:solidFill>
                <a:schemeClr val="tx1"/>
              </a:solidFill>
            </a:endParaRPr>
          </a:p>
          <a:p>
            <a:pPr>
              <a:spcBef>
                <a:spcPts val="0"/>
              </a:spcBef>
              <a:spcAft>
                <a:spcPts val="450"/>
              </a:spcAft>
            </a:pPr>
            <a:r>
              <a:rPr dirty="0" sz="1350" lang="id-ID">
                <a:solidFill>
                  <a:schemeClr val="tx1"/>
                </a:solidFill>
              </a:rPr>
              <a:t>Diana Khotibi</a:t>
            </a:r>
            <a:endParaRPr dirty="0" sz="1350" lang="en-US">
              <a:solidFill>
                <a:schemeClr val="tx1"/>
              </a:solidFill>
            </a:endParaRPr>
          </a:p>
          <a:p>
            <a:pPr indent="-385763" lvl="1" marL="900078">
              <a:lnSpc>
                <a:spcPct val="100000"/>
              </a:lnSpc>
              <a:buFont typeface="+mj-lt"/>
              <a:buAutoNum type="arabicPeriod"/>
            </a:pPr>
            <a:endParaRPr dirty="0" sz="1350" lang="en-US"/>
          </a:p>
        </p:txBody>
      </p:sp>
      <p:sp>
        <p:nvSpPr>
          <p:cNvPr id="1048751" name="テキスト プレースホルダー 10"/>
          <p:cNvSpPr txBox="1"/>
          <p:nvPr/>
        </p:nvSpPr>
        <p:spPr>
          <a:xfrm>
            <a:off x="6000751" y="1681843"/>
            <a:ext cx="2000250" cy="1714500"/>
          </a:xfrm>
          <a:prstGeom prst="rect"/>
        </p:spPr>
        <p:txBody>
          <a:bodyPr anchor="ctr" bIns="34290" lIns="68580" rIns="68580" rtlCol="0" tIns="34290" vert="horz">
            <a:noAutofit/>
          </a:bodyPr>
          <a:lstStyle>
            <a:lvl1pPr algn="l" defTabSz="1371509" eaLnBrk="1" fontAlgn="auto" hangingPunct="1" indent="0" latinLnBrk="0" marL="0" marR="0" rtl="0">
              <a:lnSpc>
                <a:spcPct val="100000"/>
              </a:lnSpc>
              <a:spcBef>
                <a:spcPts val="1500"/>
              </a:spcBef>
              <a:spcAft>
                <a:spcPts val="0"/>
              </a:spcAft>
              <a:buClrTx/>
              <a:buSzTx/>
              <a:buFont typeface="Arial" panose="020B0604020202020204" pitchFamily="34" charset="0"/>
              <a:buNone/>
              <a:defRPr baseline="0" sz="2400" kern="1200">
                <a:solidFill>
                  <a:schemeClr val="bg1"/>
                </a:solidFill>
                <a:latin typeface="+mn-lt"/>
                <a:ea typeface="+mn-ea"/>
                <a:cs typeface="+mn-cs"/>
              </a:defRPr>
            </a:lvl1pPr>
            <a:lvl2pPr algn="l" defTabSz="1371509" eaLnBrk="1" hangingPunct="1" indent="-342877" latinLnBrk="0" marL="1028631" rtl="0">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algn="l" defTabSz="1371509" eaLnBrk="1" hangingPunct="1" indent="-342877" latinLnBrk="0" marL="1714386" rtl="0">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algn="l" defTabSz="1371509" eaLnBrk="1" hangingPunct="1" indent="-342877" latinLnBrk="0" marL="2400140" rtl="0">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algn="l" defTabSz="1371509" eaLnBrk="1" hangingPunct="1" indent="-342877" latinLnBrk="0" marL="3085894" rtl="0">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algn="l" defTabSz="1371509" eaLnBrk="1" hangingPunct="1" indent="-342877" latinLnBrk="0" marL="3771649" rtl="0">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algn="l" defTabSz="1371509" eaLnBrk="1" hangingPunct="1" indent="-342877" latinLnBrk="0" marL="4457403" rtl="0">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algn="l" defTabSz="1371509" eaLnBrk="1" hangingPunct="1" indent="-342877" latinLnBrk="0" marL="5143157" rtl="0">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algn="l" defTabSz="1371509" eaLnBrk="1" hangingPunct="1" indent="-342877" latinLnBrk="0" marL="5828911" rtl="0">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endParaRPr dirty="0" sz="1350" lang="id-ID"/>
          </a:p>
          <a:p>
            <a:pPr>
              <a:spcBef>
                <a:spcPts val="0"/>
              </a:spcBef>
            </a:pPr>
            <a:r>
              <a:rPr dirty="0" sz="1350" lang="id-ID">
                <a:solidFill>
                  <a:schemeClr val="tx1"/>
                </a:solidFill>
              </a:rPr>
              <a:t>Hendro</a:t>
            </a:r>
            <a:endParaRPr dirty="0" sz="1350" lang="en-US">
              <a:solidFill>
                <a:schemeClr val="tx1"/>
              </a:solidFill>
            </a:endParaRPr>
          </a:p>
          <a:p>
            <a:pPr>
              <a:spcBef>
                <a:spcPts val="0"/>
              </a:spcBef>
            </a:pPr>
            <a:r>
              <a:rPr dirty="0" sz="1350" lang="id-ID">
                <a:solidFill>
                  <a:schemeClr val="tx1"/>
                </a:solidFill>
              </a:rPr>
              <a:t>Eni Siti Nurhayati</a:t>
            </a:r>
            <a:endParaRPr dirty="0" sz="1350" lang="en-US">
              <a:solidFill>
                <a:schemeClr val="tx1"/>
              </a:solidFill>
            </a:endParaRPr>
          </a:p>
          <a:p>
            <a:pPr>
              <a:spcBef>
                <a:spcPts val="0"/>
              </a:spcBef>
            </a:pPr>
            <a:r>
              <a:rPr dirty="0" sz="1350" lang="id-ID">
                <a:solidFill>
                  <a:schemeClr val="tx1"/>
                </a:solidFill>
              </a:rPr>
              <a:t>Ahmad Syaihu</a:t>
            </a:r>
            <a:endParaRPr dirty="0" sz="1350" lang="en-US">
              <a:solidFill>
                <a:schemeClr val="tx1"/>
              </a:solidFill>
            </a:endParaRPr>
          </a:p>
          <a:p>
            <a:pPr>
              <a:spcBef>
                <a:spcPts val="0"/>
              </a:spcBef>
            </a:pPr>
            <a:r>
              <a:rPr dirty="0" sz="1350" lang="id-ID">
                <a:solidFill>
                  <a:schemeClr val="tx1"/>
                </a:solidFill>
              </a:rPr>
              <a:t>Siti Muzayati Rohmah</a:t>
            </a:r>
            <a:endParaRPr dirty="0" sz="1350" lang="en-US">
              <a:solidFill>
                <a:schemeClr val="tx1"/>
              </a:solidFill>
            </a:endParaRPr>
          </a:p>
          <a:p>
            <a:pPr>
              <a:spcBef>
                <a:spcPts val="0"/>
              </a:spcBef>
            </a:pPr>
            <a:r>
              <a:rPr dirty="0" sz="1350" lang="en-US" err="1">
                <a:solidFill>
                  <a:schemeClr val="tx1"/>
                </a:solidFill>
              </a:rPr>
              <a:t>Eka</a:t>
            </a:r>
            <a:r>
              <a:rPr dirty="0" sz="1350" lang="en-US">
                <a:solidFill>
                  <a:schemeClr val="tx1"/>
                </a:solidFill>
              </a:rPr>
              <a:t> </a:t>
            </a:r>
            <a:r>
              <a:rPr dirty="0" sz="1350" lang="en-US" err="1">
                <a:solidFill>
                  <a:schemeClr val="tx1"/>
                </a:solidFill>
              </a:rPr>
              <a:t>Sugeng</a:t>
            </a:r>
            <a:r>
              <a:rPr dirty="0" sz="1350" lang="en-US">
                <a:solidFill>
                  <a:schemeClr val="tx1"/>
                </a:solidFill>
              </a:rPr>
              <a:t> </a:t>
            </a:r>
            <a:r>
              <a:rPr dirty="0" sz="1350" lang="en-US" err="1">
                <a:solidFill>
                  <a:schemeClr val="tx1"/>
                </a:solidFill>
              </a:rPr>
              <a:t>Ariadi</a:t>
            </a:r>
            <a:endParaRPr dirty="0" sz="1350" lang="en-US">
              <a:solidFill>
                <a:schemeClr val="tx1"/>
              </a:solidFill>
            </a:endParaRPr>
          </a:p>
          <a:p>
            <a:pPr indent="-385763" lvl="1" marL="900078">
              <a:lnSpc>
                <a:spcPct val="100000"/>
              </a:lnSpc>
              <a:buFont typeface="+mj-lt"/>
              <a:buAutoNum type="arabicPeriod"/>
            </a:pPr>
            <a:endParaRPr dirty="0" sz="1350"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64" name=""/>
        <p:cNvGrpSpPr/>
        <p:nvPr/>
      </p:nvGrpSpPr>
      <p:grpSpPr>
        <a:xfrm>
          <a:off x="0" y="0"/>
          <a:ext cx="0" cy="0"/>
          <a:chOff x="0" y="0"/>
          <a:chExt cx="0" cy="0"/>
        </a:xfrm>
      </p:grpSpPr>
      <p:sp>
        <p:nvSpPr>
          <p:cNvPr id="1048752" name="Cloud 2"/>
          <p:cNvSpPr/>
          <p:nvPr/>
        </p:nvSpPr>
        <p:spPr>
          <a:xfrm>
            <a:off x="683568" y="915566"/>
            <a:ext cx="6924923" cy="3024335"/>
          </a:xfrm>
          <a:prstGeom prst="cloud"/>
        </p:spPr>
        <p:style>
          <a:lnRef idx="0">
            <a:schemeClr val="accent3"/>
          </a:lnRef>
          <a:fillRef idx="3">
            <a:schemeClr val="accent3"/>
          </a:fillRef>
          <a:effectRef idx="3">
            <a:schemeClr val="accent3"/>
          </a:effectRef>
          <a:fontRef idx="minor">
            <a:schemeClr val="lt1"/>
          </a:fontRef>
        </p:style>
        <p:txBody>
          <a:bodyPr anchor="ctr" rtlCol="0"/>
          <a:p>
            <a:pPr algn="ctr"/>
            <a:r>
              <a:rPr b="1" dirty="0" sz="4400" lang="id-ID">
                <a:solidFill>
                  <a:schemeClr val="tx1"/>
                </a:solidFill>
                <a:latin typeface="Bernard MT Condensed" panose="02050806060905020404" pitchFamily="18" charset="0"/>
              </a:rPr>
              <a:t>( GEMI )</a:t>
            </a:r>
          </a:p>
          <a:p>
            <a:pPr algn="ctr"/>
            <a:r>
              <a:rPr b="1" dirty="0" sz="4400" lang="id-ID">
                <a:solidFill>
                  <a:schemeClr val="tx1"/>
                </a:solidFill>
                <a:latin typeface="Bernard MT Condensed" panose="02050806060905020404" pitchFamily="18" charset="0"/>
              </a:rPr>
              <a:t>GERAKAN</a:t>
            </a:r>
            <a:br>
              <a:rPr b="1" dirty="0" sz="4400" lang="id-ID">
                <a:solidFill>
                  <a:schemeClr val="tx1"/>
                </a:solidFill>
                <a:latin typeface="Bernard MT Condensed" panose="02050806060905020404" pitchFamily="18" charset="0"/>
              </a:rPr>
            </a:br>
            <a:r>
              <a:rPr b="1" dirty="0" sz="4400" lang="id-ID">
                <a:solidFill>
                  <a:schemeClr val="tx1"/>
                </a:solidFill>
                <a:latin typeface="Bernard MT Condensed" panose="02050806060905020404" pitchFamily="18" charset="0"/>
              </a:rPr>
              <a:t>MADRASAH INOVASI</a:t>
            </a:r>
            <a:endParaRPr dirty="0" sz="4400" lang="id-ID">
              <a:solidFill>
                <a:schemeClr val="tx1"/>
              </a:solidFill>
              <a:latin typeface="Bernard MT Condensed" panose="02050806060905020404" pitchFamily="18" charset="0"/>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2">
                                  <p:stCondLst>
                                    <p:cond delay="0"/>
                                  </p:stCondLst>
                                  <p:childTnLst>
                                    <p:set>
                                      <p:cBhvr>
                                        <p:cTn dur="1" fill="hold" id="6">
                                          <p:stCondLst>
                                            <p:cond delay="0"/>
                                          </p:stCondLst>
                                        </p:cTn>
                                        <p:tgtEl>
                                          <p:spTgt spid="1048752"/>
                                        </p:tgtEl>
                                        <p:attrNameLst>
                                          <p:attrName>style.visibility</p:attrName>
                                        </p:attrNameLst>
                                      </p:cBhvr>
                                      <p:to>
                                        <p:strVal val="visible"/>
                                      </p:to>
                                    </p:set>
                                    <p:anim calcmode="lin" valueType="num">
                                      <p:cBhvr additive="base">
                                        <p:cTn dur="2000" fill="hold" id="7"/>
                                        <p:tgtEl>
                                          <p:spTgt spid="1048752"/>
                                        </p:tgtEl>
                                        <p:attrNameLst>
                                          <p:attrName>ppt_x</p:attrName>
                                        </p:attrNameLst>
                                      </p:cBhvr>
                                      <p:tavLst>
                                        <p:tav tm="0">
                                          <p:val>
                                            <p:strVal val="1+#ppt_w/2"/>
                                          </p:val>
                                        </p:tav>
                                        <p:tav tm="100000">
                                          <p:val>
                                            <p:strVal val="#ppt_x"/>
                                          </p:val>
                                        </p:tav>
                                      </p:tavLst>
                                    </p:anim>
                                    <p:anim calcmode="lin" valueType="num">
                                      <p:cBhvr additive="base">
                                        <p:cTn dur="2000" fill="hold" id="8"/>
                                        <p:tgtEl>
                                          <p:spTgt spid="10487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5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65" name=""/>
        <p:cNvGrpSpPr/>
        <p:nvPr/>
      </p:nvGrpSpPr>
      <p:grpSpPr>
        <a:xfrm>
          <a:off x="0" y="0"/>
          <a:ext cx="0" cy="0"/>
          <a:chOff x="0" y="0"/>
          <a:chExt cx="0" cy="0"/>
        </a:xfrm>
      </p:grpSpPr>
      <p:sp>
        <p:nvSpPr>
          <p:cNvPr id="1048753" name="Title 1"/>
          <p:cNvSpPr>
            <a:spLocks noGrp="1"/>
          </p:cNvSpPr>
          <p:nvPr>
            <p:ph type="title"/>
          </p:nvPr>
        </p:nvSpPr>
        <p:spPr/>
        <p:txBody>
          <a:bodyPr/>
          <a:p>
            <a:r>
              <a:rPr dirty="0" lang="id-ID"/>
              <a:t>Latar Belakang</a:t>
            </a:r>
          </a:p>
        </p:txBody>
      </p:sp>
      <p:sp>
        <p:nvSpPr>
          <p:cNvPr id="1048754" name="Content Placeholder 2"/>
          <p:cNvSpPr>
            <a:spLocks noGrp="1"/>
          </p:cNvSpPr>
          <p:nvPr>
            <p:ph idx="1"/>
          </p:nvPr>
        </p:nvSpPr>
        <p:spPr/>
        <p:txBody>
          <a:bodyPr>
            <a:normAutofit/>
          </a:bodyPr>
          <a:p>
            <a:pPr algn="just"/>
            <a:r>
              <a:rPr dirty="0" lang="id-ID"/>
              <a:t>Peningkatan mutu dan daya saing pendidikan Islam sesuai dengan Standar Nasional Pendidikan (SNP) merupakan salah satu pilar penting dari arah kebijakan pembangunan pendidikan sebagaimana tercantum dalam Rencana Strategis Pembangunan Pendidikan Islam. </a:t>
            </a:r>
          </a:p>
          <a:p>
            <a:pPr algn="just"/>
            <a:r>
              <a:rPr dirty="0" lang="id-ID"/>
              <a:t>Dalam upaya mencapai tujuan tersebut,   Kantor Wilayah Kementerian Agama Prvinsi Jawa Timur melalui Bidang Pedidikan Madrasah terus berupaya mencari terobosan dan kebijakan efektif untuk mempercepat peningkatan mutu dan daya saing pendidikan madrasah</a:t>
            </a:r>
          </a:p>
          <a:p>
            <a:pPr algn="just"/>
            <a:r>
              <a:rPr dirty="0" lang="id-ID"/>
              <a:t>Gerakan Madrasah Inovasi (GEMI) merupakan salah satu Jurus dari sekian jurus jitu yang akan dikembangkan dalam rangka Peningkatan mutu dan daya saing RA/Madrasah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66" name=""/>
        <p:cNvGrpSpPr/>
        <p:nvPr/>
      </p:nvGrpSpPr>
      <p:grpSpPr>
        <a:xfrm>
          <a:off x="0" y="0"/>
          <a:ext cx="0" cy="0"/>
          <a:chOff x="0" y="0"/>
          <a:chExt cx="0" cy="0"/>
        </a:xfrm>
      </p:grpSpPr>
      <p:sp>
        <p:nvSpPr>
          <p:cNvPr id="1048755" name="Subtitle 2"/>
          <p:cNvSpPr>
            <a:spLocks noGrp="1"/>
          </p:cNvSpPr>
          <p:nvPr>
            <p:ph type="subTitle" idx="1"/>
          </p:nvPr>
        </p:nvSpPr>
        <p:spPr>
          <a:xfrm>
            <a:off x="1979712" y="465516"/>
            <a:ext cx="5454606" cy="4050450"/>
          </a:xfrm>
        </p:spPr>
        <p:txBody>
          <a:bodyPr>
            <a:normAutofit/>
          </a:bodyPr>
          <a:p>
            <a:pPr algn="just">
              <a:buFont typeface="Wingdings" panose="05000000000000000000" pitchFamily="2" charset="2"/>
              <a:buChar char="q"/>
            </a:pPr>
            <a:r>
              <a:rPr dirty="0" lang="id-ID">
                <a:solidFill>
                  <a:schemeClr val="tx1"/>
                </a:solidFill>
              </a:rPr>
              <a:t> </a:t>
            </a:r>
            <a:r>
              <a:rPr dirty="0" lang="en-US" err="1">
                <a:solidFill>
                  <a:schemeClr val="tx1"/>
                </a:solidFill>
              </a:rPr>
              <a:t>Menurut</a:t>
            </a:r>
            <a:r>
              <a:rPr dirty="0" lang="en-US">
                <a:solidFill>
                  <a:schemeClr val="tx1"/>
                </a:solidFill>
              </a:rPr>
              <a:t> </a:t>
            </a:r>
            <a:r>
              <a:rPr dirty="0" lang="en-US" err="1">
                <a:solidFill>
                  <a:schemeClr val="tx1"/>
                </a:solidFill>
              </a:rPr>
              <a:t>kamus</a:t>
            </a:r>
            <a:r>
              <a:rPr dirty="0" lang="en-US">
                <a:solidFill>
                  <a:schemeClr val="tx1"/>
                </a:solidFill>
              </a:rPr>
              <a:t> </a:t>
            </a:r>
            <a:r>
              <a:rPr dirty="0" lang="en-US" err="1">
                <a:solidFill>
                  <a:schemeClr val="tx1"/>
                </a:solidFill>
              </a:rPr>
              <a:t>besar</a:t>
            </a:r>
            <a:r>
              <a:rPr dirty="0" lang="en-US">
                <a:solidFill>
                  <a:schemeClr val="tx1"/>
                </a:solidFill>
              </a:rPr>
              <a:t> </a:t>
            </a:r>
            <a:r>
              <a:rPr dirty="0" lang="en-US" err="1">
                <a:solidFill>
                  <a:schemeClr val="tx1"/>
                </a:solidFill>
              </a:rPr>
              <a:t>bahasa</a:t>
            </a:r>
            <a:r>
              <a:rPr dirty="0" lang="en-US">
                <a:solidFill>
                  <a:schemeClr val="tx1"/>
                </a:solidFill>
              </a:rPr>
              <a:t> Indonesia </a:t>
            </a:r>
            <a:r>
              <a:rPr dirty="0" lang="en-US" err="1">
                <a:solidFill>
                  <a:schemeClr val="tx1"/>
                </a:solidFill>
              </a:rPr>
              <a:t>pengertian</a:t>
            </a:r>
            <a:r>
              <a:rPr dirty="0" lang="en-US">
                <a:solidFill>
                  <a:schemeClr val="tx1"/>
                </a:solidFill>
              </a:rPr>
              <a:t> </a:t>
            </a:r>
            <a:r>
              <a:rPr dirty="0" lang="en-US" err="1">
                <a:solidFill>
                  <a:schemeClr val="tx1"/>
                </a:solidFill>
              </a:rPr>
              <a:t>inovasi</a:t>
            </a:r>
            <a:r>
              <a:rPr dirty="0" lang="en-US">
                <a:solidFill>
                  <a:schemeClr val="tx1"/>
                </a:solidFill>
              </a:rPr>
              <a:t> </a:t>
            </a:r>
            <a:r>
              <a:rPr dirty="0" lang="en-US" err="1">
                <a:solidFill>
                  <a:schemeClr val="tx1"/>
                </a:solidFill>
              </a:rPr>
              <a:t>adalah</a:t>
            </a:r>
            <a:r>
              <a:rPr dirty="0" lang="id-ID">
                <a:solidFill>
                  <a:schemeClr val="tx1"/>
                </a:solidFill>
              </a:rPr>
              <a:t>: </a:t>
            </a:r>
            <a:r>
              <a:rPr dirty="0" lang="en-US">
                <a:solidFill>
                  <a:schemeClr val="tx1"/>
                </a:solidFill>
              </a:rPr>
              <a:t> </a:t>
            </a:r>
            <a:endParaRPr dirty="0" lang="id-ID">
              <a:solidFill>
                <a:schemeClr val="tx1"/>
              </a:solidFill>
            </a:endParaRPr>
          </a:p>
          <a:p>
            <a:pPr algn="just"/>
            <a:r>
              <a:rPr dirty="0" lang="en-US">
                <a:solidFill>
                  <a:schemeClr val="tx1"/>
                </a:solidFill>
              </a:rPr>
              <a:t>1</a:t>
            </a:r>
            <a:r>
              <a:rPr dirty="0" lang="id-ID">
                <a:solidFill>
                  <a:schemeClr val="tx1"/>
                </a:solidFill>
              </a:rPr>
              <a:t>). </a:t>
            </a:r>
            <a:r>
              <a:rPr dirty="0" lang="en-US" err="1">
                <a:solidFill>
                  <a:schemeClr val="tx1"/>
                </a:solidFill>
              </a:rPr>
              <a:t>Pengenalan</a:t>
            </a:r>
            <a:r>
              <a:rPr dirty="0" lang="en-US">
                <a:solidFill>
                  <a:schemeClr val="tx1"/>
                </a:solidFill>
              </a:rPr>
              <a:t> </a:t>
            </a:r>
            <a:r>
              <a:rPr dirty="0" lang="en-US" err="1">
                <a:solidFill>
                  <a:schemeClr val="tx1"/>
                </a:solidFill>
              </a:rPr>
              <a:t>hal-hal</a:t>
            </a:r>
            <a:r>
              <a:rPr dirty="0" lang="en-US">
                <a:solidFill>
                  <a:schemeClr val="tx1"/>
                </a:solidFill>
              </a:rPr>
              <a:t> yang </a:t>
            </a:r>
            <a:r>
              <a:rPr dirty="0" lang="en-US" err="1">
                <a:solidFill>
                  <a:schemeClr val="tx1"/>
                </a:solidFill>
              </a:rPr>
              <a:t>baru</a:t>
            </a:r>
            <a:r>
              <a:rPr dirty="0" lang="en-US">
                <a:solidFill>
                  <a:schemeClr val="tx1"/>
                </a:solidFill>
              </a:rPr>
              <a:t>, </a:t>
            </a:r>
            <a:endParaRPr dirty="0" lang="id-ID">
              <a:solidFill>
                <a:schemeClr val="tx1"/>
              </a:solidFill>
            </a:endParaRPr>
          </a:p>
          <a:p>
            <a:pPr algn="just"/>
            <a:endParaRPr dirty="0" lang="id-ID">
              <a:solidFill>
                <a:schemeClr val="tx1"/>
              </a:solidFill>
            </a:endParaRPr>
          </a:p>
          <a:p>
            <a:pPr algn="just"/>
            <a:r>
              <a:rPr dirty="0" lang="en-US">
                <a:solidFill>
                  <a:schemeClr val="tx1"/>
                </a:solidFill>
              </a:rPr>
              <a:t>2</a:t>
            </a:r>
            <a:r>
              <a:rPr dirty="0" lang="id-ID">
                <a:solidFill>
                  <a:schemeClr val="tx1"/>
                </a:solidFill>
              </a:rPr>
              <a:t>). </a:t>
            </a:r>
            <a:r>
              <a:rPr dirty="0" lang="en-US" err="1">
                <a:solidFill>
                  <a:schemeClr val="tx1"/>
                </a:solidFill>
              </a:rPr>
              <a:t>Penemuan</a:t>
            </a:r>
            <a:r>
              <a:rPr dirty="0" lang="en-US">
                <a:solidFill>
                  <a:schemeClr val="tx1"/>
                </a:solidFill>
              </a:rPr>
              <a:t> </a:t>
            </a:r>
            <a:r>
              <a:rPr dirty="0" lang="en-US" err="1">
                <a:solidFill>
                  <a:schemeClr val="tx1"/>
                </a:solidFill>
              </a:rPr>
              <a:t>baru</a:t>
            </a:r>
            <a:r>
              <a:rPr dirty="0" lang="en-US">
                <a:solidFill>
                  <a:schemeClr val="tx1"/>
                </a:solidFill>
              </a:rPr>
              <a:t> yang </a:t>
            </a:r>
            <a:r>
              <a:rPr dirty="0" lang="en-US" err="1">
                <a:solidFill>
                  <a:schemeClr val="tx1"/>
                </a:solidFill>
              </a:rPr>
              <a:t>berbeda</a:t>
            </a:r>
            <a:r>
              <a:rPr dirty="0" lang="en-US">
                <a:solidFill>
                  <a:schemeClr val="tx1"/>
                </a:solidFill>
              </a:rPr>
              <a:t> </a:t>
            </a:r>
            <a:r>
              <a:rPr dirty="0" lang="en-US" err="1">
                <a:solidFill>
                  <a:schemeClr val="tx1"/>
                </a:solidFill>
              </a:rPr>
              <a:t>dari</a:t>
            </a:r>
            <a:r>
              <a:rPr dirty="0" lang="en-US">
                <a:solidFill>
                  <a:schemeClr val="tx1"/>
                </a:solidFill>
              </a:rPr>
              <a:t> yang </a:t>
            </a:r>
            <a:r>
              <a:rPr dirty="0" lang="en-US" err="1">
                <a:solidFill>
                  <a:schemeClr val="tx1"/>
                </a:solidFill>
              </a:rPr>
              <a:t>sudah</a:t>
            </a:r>
            <a:r>
              <a:rPr dirty="0" lang="en-US">
                <a:solidFill>
                  <a:schemeClr val="tx1"/>
                </a:solidFill>
              </a:rPr>
              <a:t> </a:t>
            </a:r>
            <a:r>
              <a:rPr dirty="0" lang="en-US" err="1">
                <a:solidFill>
                  <a:schemeClr val="tx1"/>
                </a:solidFill>
              </a:rPr>
              <a:t>ada</a:t>
            </a:r>
            <a:r>
              <a:rPr dirty="0" lang="en-US">
                <a:solidFill>
                  <a:schemeClr val="tx1"/>
                </a:solidFill>
              </a:rPr>
              <a:t> </a:t>
            </a:r>
            <a:r>
              <a:rPr dirty="0" lang="en-US" err="1">
                <a:solidFill>
                  <a:schemeClr val="tx1"/>
                </a:solidFill>
              </a:rPr>
              <a:t>atau</a:t>
            </a:r>
            <a:r>
              <a:rPr dirty="0" lang="en-US">
                <a:solidFill>
                  <a:schemeClr val="tx1"/>
                </a:solidFill>
              </a:rPr>
              <a:t> yang </a:t>
            </a:r>
            <a:r>
              <a:rPr dirty="0" lang="en-US" err="1">
                <a:solidFill>
                  <a:schemeClr val="tx1"/>
                </a:solidFill>
              </a:rPr>
              <a:t>sudah</a:t>
            </a:r>
            <a:r>
              <a:rPr dirty="0" lang="en-US">
                <a:solidFill>
                  <a:schemeClr val="tx1"/>
                </a:solidFill>
              </a:rPr>
              <a:t> </a:t>
            </a:r>
            <a:r>
              <a:rPr dirty="0" lang="en-US" err="1">
                <a:solidFill>
                  <a:schemeClr val="tx1"/>
                </a:solidFill>
              </a:rPr>
              <a:t>dikenal</a:t>
            </a:r>
            <a:r>
              <a:rPr dirty="0" lang="en-US">
                <a:solidFill>
                  <a:schemeClr val="tx1"/>
                </a:solidFill>
              </a:rPr>
              <a:t> </a:t>
            </a:r>
            <a:r>
              <a:rPr dirty="0" lang="en-US" err="1">
                <a:solidFill>
                  <a:schemeClr val="tx1"/>
                </a:solidFill>
              </a:rPr>
              <a:t>sebelumnya</a:t>
            </a:r>
            <a:r>
              <a:rPr dirty="0" lang="en-US">
                <a:solidFill>
                  <a:schemeClr val="tx1"/>
                </a:solidFill>
              </a:rPr>
              <a:t> (</a:t>
            </a:r>
            <a:r>
              <a:rPr dirty="0" lang="en-US" err="1">
                <a:solidFill>
                  <a:schemeClr val="tx1"/>
                </a:solidFill>
              </a:rPr>
              <a:t>gagasan</a:t>
            </a:r>
            <a:r>
              <a:rPr dirty="0" lang="en-US">
                <a:solidFill>
                  <a:schemeClr val="tx1"/>
                </a:solidFill>
              </a:rPr>
              <a:t>, ide, </a:t>
            </a:r>
            <a:r>
              <a:rPr dirty="0" lang="en-US" err="1">
                <a:solidFill>
                  <a:schemeClr val="tx1"/>
                </a:solidFill>
              </a:rPr>
              <a:t>metode</a:t>
            </a:r>
            <a:r>
              <a:rPr dirty="0" lang="en-US">
                <a:solidFill>
                  <a:schemeClr val="tx1"/>
                </a:solidFill>
              </a:rPr>
              <a:t> </a:t>
            </a:r>
            <a:r>
              <a:rPr dirty="0" lang="en-US" err="1">
                <a:solidFill>
                  <a:schemeClr val="tx1"/>
                </a:solidFill>
              </a:rPr>
              <a:t>atau</a:t>
            </a:r>
            <a:r>
              <a:rPr dirty="0" lang="en-US">
                <a:solidFill>
                  <a:schemeClr val="tx1"/>
                </a:solidFill>
              </a:rPr>
              <a:t> </a:t>
            </a:r>
            <a:r>
              <a:rPr dirty="0" lang="en-US" err="1">
                <a:solidFill>
                  <a:schemeClr val="tx1"/>
                </a:solidFill>
              </a:rPr>
              <a:t>alat</a:t>
            </a:r>
            <a:r>
              <a:rPr dirty="0" lang="en-US">
                <a:solidFill>
                  <a:schemeClr val="tx1"/>
                </a:solidFill>
              </a:rPr>
              <a:t>).  </a:t>
            </a:r>
            <a:r>
              <a:rPr dirty="0" lang="en-US" err="1">
                <a:solidFill>
                  <a:schemeClr val="tx1"/>
                </a:solidFill>
              </a:rPr>
              <a:t>Inovasi</a:t>
            </a:r>
            <a:r>
              <a:rPr dirty="0" lang="en-US">
                <a:solidFill>
                  <a:schemeClr val="tx1"/>
                </a:solidFill>
              </a:rPr>
              <a:t> </a:t>
            </a:r>
            <a:r>
              <a:rPr dirty="0" lang="en-US" err="1">
                <a:solidFill>
                  <a:schemeClr val="tx1"/>
                </a:solidFill>
              </a:rPr>
              <a:t>adalah</a:t>
            </a:r>
            <a:r>
              <a:rPr dirty="0" lang="en-US">
                <a:solidFill>
                  <a:schemeClr val="tx1"/>
                </a:solidFill>
              </a:rPr>
              <a:t> ide, </a:t>
            </a:r>
            <a:r>
              <a:rPr dirty="0" lang="en-US" err="1">
                <a:solidFill>
                  <a:schemeClr val="tx1"/>
                </a:solidFill>
              </a:rPr>
              <a:t>produk</a:t>
            </a:r>
            <a:r>
              <a:rPr dirty="0" lang="en-US">
                <a:solidFill>
                  <a:schemeClr val="tx1"/>
                </a:solidFill>
              </a:rPr>
              <a:t>, </a:t>
            </a:r>
            <a:r>
              <a:rPr dirty="0" lang="en-US" err="1">
                <a:solidFill>
                  <a:schemeClr val="tx1"/>
                </a:solidFill>
              </a:rPr>
              <a:t>kejadian</a:t>
            </a:r>
            <a:r>
              <a:rPr dirty="0" lang="en-US">
                <a:solidFill>
                  <a:schemeClr val="tx1"/>
                </a:solidFill>
              </a:rPr>
              <a:t>, </a:t>
            </a:r>
            <a:r>
              <a:rPr dirty="0" lang="en-US" err="1">
                <a:solidFill>
                  <a:schemeClr val="tx1"/>
                </a:solidFill>
              </a:rPr>
              <a:t>atau</a:t>
            </a:r>
            <a:r>
              <a:rPr dirty="0" lang="en-US">
                <a:solidFill>
                  <a:schemeClr val="tx1"/>
                </a:solidFill>
              </a:rPr>
              <a:t> </a:t>
            </a:r>
            <a:r>
              <a:rPr dirty="0" lang="en-US" err="1">
                <a:solidFill>
                  <a:schemeClr val="tx1"/>
                </a:solidFill>
              </a:rPr>
              <a:t>metode</a:t>
            </a:r>
            <a:r>
              <a:rPr dirty="0" lang="en-US">
                <a:solidFill>
                  <a:schemeClr val="tx1"/>
                </a:solidFill>
              </a:rPr>
              <a:t> yang </a:t>
            </a:r>
            <a:r>
              <a:rPr dirty="0" lang="en-US" err="1">
                <a:solidFill>
                  <a:schemeClr val="tx1"/>
                </a:solidFill>
              </a:rPr>
              <a:t>dianggap</a:t>
            </a:r>
            <a:r>
              <a:rPr dirty="0" lang="en-US">
                <a:solidFill>
                  <a:schemeClr val="tx1"/>
                </a:solidFill>
              </a:rPr>
              <a:t> </a:t>
            </a:r>
            <a:r>
              <a:rPr dirty="0" lang="en-US" err="1">
                <a:solidFill>
                  <a:schemeClr val="tx1"/>
                </a:solidFill>
              </a:rPr>
              <a:t>baru</a:t>
            </a:r>
            <a:r>
              <a:rPr dirty="0" lang="en-US">
                <a:solidFill>
                  <a:schemeClr val="tx1"/>
                </a:solidFill>
              </a:rPr>
              <a:t> </a:t>
            </a:r>
            <a:r>
              <a:rPr dirty="0" lang="en-US" err="1">
                <a:solidFill>
                  <a:schemeClr val="tx1"/>
                </a:solidFill>
              </a:rPr>
              <a:t>bagi</a:t>
            </a:r>
            <a:r>
              <a:rPr dirty="0" lang="en-US">
                <a:solidFill>
                  <a:schemeClr val="tx1"/>
                </a:solidFill>
              </a:rPr>
              <a:t> </a:t>
            </a:r>
            <a:r>
              <a:rPr dirty="0" lang="en-US" err="1">
                <a:solidFill>
                  <a:schemeClr val="tx1"/>
                </a:solidFill>
              </a:rPr>
              <a:t>seseorang</a:t>
            </a:r>
            <a:r>
              <a:rPr dirty="0" lang="en-US">
                <a:solidFill>
                  <a:schemeClr val="tx1"/>
                </a:solidFill>
              </a:rPr>
              <a:t> </a:t>
            </a:r>
            <a:r>
              <a:rPr dirty="0" lang="en-US" err="1">
                <a:solidFill>
                  <a:schemeClr val="tx1"/>
                </a:solidFill>
              </a:rPr>
              <a:t>atau</a:t>
            </a:r>
            <a:r>
              <a:rPr dirty="0" lang="en-US">
                <a:solidFill>
                  <a:schemeClr val="tx1"/>
                </a:solidFill>
              </a:rPr>
              <a:t> se</a:t>
            </a:r>
            <a:r>
              <a:rPr dirty="0" lang="id-ID">
                <a:solidFill>
                  <a:schemeClr val="tx1"/>
                </a:solidFill>
              </a:rPr>
              <a:t>-</a:t>
            </a:r>
            <a:r>
              <a:rPr dirty="0" lang="en-US" err="1">
                <a:solidFill>
                  <a:schemeClr val="tx1"/>
                </a:solidFill>
              </a:rPr>
              <a:t>kelompok</a:t>
            </a:r>
            <a:r>
              <a:rPr dirty="0" lang="en-US">
                <a:solidFill>
                  <a:schemeClr val="tx1"/>
                </a:solidFill>
              </a:rPr>
              <a:t> orang</a:t>
            </a:r>
            <a:endParaRPr dirty="0" lang="id-ID">
              <a:solidFill>
                <a:schemeClr val="tx1"/>
              </a:solidFill>
            </a:endParaRPr>
          </a:p>
          <a:p>
            <a:endParaRPr dirty="0" lang="en-US">
              <a:solidFill>
                <a:schemeClr val="tx1"/>
              </a:solidFill>
            </a:endParaRPr>
          </a:p>
          <a:p>
            <a:pPr algn="just">
              <a:buFont typeface="Wingdings" panose="05000000000000000000" pitchFamily="2" charset="2"/>
              <a:buChar char="q"/>
            </a:pPr>
            <a:endParaRPr dirty="0" lang="id-ID"/>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67" name=""/>
        <p:cNvGrpSpPr/>
        <p:nvPr/>
      </p:nvGrpSpPr>
      <p:grpSpPr>
        <a:xfrm>
          <a:off x="0" y="0"/>
          <a:ext cx="0" cy="0"/>
          <a:chOff x="0" y="0"/>
          <a:chExt cx="0" cy="0"/>
        </a:xfrm>
      </p:grpSpPr>
      <p:sp>
        <p:nvSpPr>
          <p:cNvPr id="1048756" name="Subtitle 2"/>
          <p:cNvSpPr>
            <a:spLocks noGrp="1"/>
          </p:cNvSpPr>
          <p:nvPr>
            <p:ph type="subTitle" idx="1"/>
          </p:nvPr>
        </p:nvSpPr>
        <p:spPr>
          <a:xfrm>
            <a:off x="2171700" y="573528"/>
            <a:ext cx="5154606" cy="3834426"/>
          </a:xfrm>
        </p:spPr>
        <p:txBody>
          <a:bodyPr>
            <a:normAutofit fontScale="92593" lnSpcReduction="20000"/>
          </a:bodyPr>
          <a:p>
            <a:pPr algn="just">
              <a:buFont typeface="Wingdings" panose="05000000000000000000" pitchFamily="2" charset="2"/>
              <a:buChar char="q"/>
            </a:pPr>
            <a:r>
              <a:rPr dirty="0" lang="id-ID">
                <a:solidFill>
                  <a:schemeClr val="tx1"/>
                </a:solidFill>
              </a:rPr>
              <a:t> </a:t>
            </a:r>
            <a:r>
              <a:rPr dirty="0" lang="en-US">
                <a:solidFill>
                  <a:schemeClr val="tx1"/>
                </a:solidFill>
              </a:rPr>
              <a:t>Madrasah yang </a:t>
            </a:r>
            <a:r>
              <a:rPr dirty="0" lang="en-US" err="1">
                <a:solidFill>
                  <a:schemeClr val="tx1"/>
                </a:solidFill>
              </a:rPr>
              <a:t>memiliki</a:t>
            </a:r>
            <a:r>
              <a:rPr dirty="0" lang="en-US">
                <a:solidFill>
                  <a:schemeClr val="tx1"/>
                </a:solidFill>
              </a:rPr>
              <a:t> </a:t>
            </a:r>
            <a:r>
              <a:rPr dirty="0" lang="en-US" err="1">
                <a:solidFill>
                  <a:schemeClr val="tx1"/>
                </a:solidFill>
              </a:rPr>
              <a:t>ciri</a:t>
            </a:r>
            <a:r>
              <a:rPr dirty="0" lang="en-US">
                <a:solidFill>
                  <a:schemeClr val="tx1"/>
                </a:solidFill>
              </a:rPr>
              <a:t> </a:t>
            </a:r>
            <a:r>
              <a:rPr dirty="0" lang="en-US" err="1">
                <a:solidFill>
                  <a:schemeClr val="tx1"/>
                </a:solidFill>
              </a:rPr>
              <a:t>khas</a:t>
            </a:r>
            <a:r>
              <a:rPr dirty="0" lang="en-US">
                <a:solidFill>
                  <a:schemeClr val="tx1"/>
                </a:solidFill>
              </a:rPr>
              <a:t> </a:t>
            </a:r>
            <a:r>
              <a:rPr dirty="0" lang="en-US" err="1">
                <a:solidFill>
                  <a:schemeClr val="tx1"/>
                </a:solidFill>
              </a:rPr>
              <a:t>budaya</a:t>
            </a:r>
            <a:r>
              <a:rPr dirty="0" lang="en-US">
                <a:solidFill>
                  <a:schemeClr val="tx1"/>
                </a:solidFill>
              </a:rPr>
              <a:t> </a:t>
            </a:r>
            <a:r>
              <a:rPr dirty="0" lang="en-US" err="1">
                <a:solidFill>
                  <a:schemeClr val="tx1"/>
                </a:solidFill>
              </a:rPr>
              <a:t>penelitian</a:t>
            </a:r>
            <a:r>
              <a:rPr dirty="0" lang="en-US">
                <a:solidFill>
                  <a:schemeClr val="tx1"/>
                </a:solidFill>
              </a:rPr>
              <a:t> </a:t>
            </a:r>
            <a:r>
              <a:rPr dirty="0" lang="en-US" err="1">
                <a:solidFill>
                  <a:schemeClr val="tx1"/>
                </a:solidFill>
              </a:rPr>
              <a:t>oleh</a:t>
            </a:r>
            <a:r>
              <a:rPr dirty="0" lang="en-US">
                <a:solidFill>
                  <a:schemeClr val="tx1"/>
                </a:solidFill>
              </a:rPr>
              <a:t> guru </a:t>
            </a:r>
            <a:r>
              <a:rPr dirty="0" lang="en-US" err="1">
                <a:solidFill>
                  <a:schemeClr val="tx1"/>
                </a:solidFill>
              </a:rPr>
              <a:t>dan</a:t>
            </a:r>
            <a:r>
              <a:rPr dirty="0" lang="en-US">
                <a:solidFill>
                  <a:schemeClr val="tx1"/>
                </a:solidFill>
              </a:rPr>
              <a:t> </a:t>
            </a:r>
            <a:r>
              <a:rPr dirty="0" lang="en-US" err="1">
                <a:solidFill>
                  <a:schemeClr val="tx1"/>
                </a:solidFill>
              </a:rPr>
              <a:t>siswa</a:t>
            </a:r>
            <a:r>
              <a:rPr dirty="0" lang="en-US">
                <a:solidFill>
                  <a:schemeClr val="tx1"/>
                </a:solidFill>
              </a:rPr>
              <a:t> </a:t>
            </a:r>
            <a:r>
              <a:rPr dirty="0" lang="en-US" err="1">
                <a:solidFill>
                  <a:schemeClr val="tx1"/>
                </a:solidFill>
              </a:rPr>
              <a:t>dikenal</a:t>
            </a:r>
            <a:r>
              <a:rPr dirty="0" lang="en-US">
                <a:solidFill>
                  <a:schemeClr val="tx1"/>
                </a:solidFill>
              </a:rPr>
              <a:t> </a:t>
            </a:r>
            <a:r>
              <a:rPr dirty="0" lang="en-US" err="1">
                <a:solidFill>
                  <a:schemeClr val="tx1"/>
                </a:solidFill>
              </a:rPr>
              <a:t>sebagai</a:t>
            </a:r>
            <a:r>
              <a:rPr dirty="0" lang="en-US">
                <a:solidFill>
                  <a:schemeClr val="tx1"/>
                </a:solidFill>
              </a:rPr>
              <a:t> </a:t>
            </a:r>
            <a:r>
              <a:rPr b="1" dirty="0" lang="en-US">
                <a:solidFill>
                  <a:schemeClr val="tx1"/>
                </a:solidFill>
              </a:rPr>
              <a:t>Madrasah </a:t>
            </a:r>
            <a:r>
              <a:rPr b="1" dirty="0" lang="en-US" err="1">
                <a:solidFill>
                  <a:schemeClr val="tx1"/>
                </a:solidFill>
              </a:rPr>
              <a:t>Riset</a:t>
            </a:r>
            <a:r>
              <a:rPr dirty="0" lang="en-US">
                <a:solidFill>
                  <a:schemeClr val="tx1"/>
                </a:solidFill>
              </a:rPr>
              <a:t>, </a:t>
            </a:r>
            <a:endParaRPr dirty="0" lang="id-ID">
              <a:solidFill>
                <a:schemeClr val="tx1"/>
              </a:solidFill>
            </a:endParaRPr>
          </a:p>
          <a:p>
            <a:pPr algn="just"/>
            <a:endParaRPr dirty="0" lang="id-ID">
              <a:solidFill>
                <a:schemeClr val="tx1"/>
              </a:solidFill>
            </a:endParaRPr>
          </a:p>
          <a:p>
            <a:pPr algn="just">
              <a:buFont typeface="Wingdings" panose="05000000000000000000" pitchFamily="2" charset="2"/>
              <a:buChar char="q"/>
            </a:pPr>
            <a:r>
              <a:rPr dirty="0" lang="id-ID">
                <a:solidFill>
                  <a:schemeClr val="tx1"/>
                </a:solidFill>
              </a:rPr>
              <a:t> </a:t>
            </a:r>
            <a:r>
              <a:rPr dirty="0" lang="en-US">
                <a:solidFill>
                  <a:schemeClr val="tx1"/>
                </a:solidFill>
              </a:rPr>
              <a:t>Madrasah yang </a:t>
            </a:r>
            <a:r>
              <a:rPr dirty="0" lang="en-US" err="1">
                <a:solidFill>
                  <a:schemeClr val="tx1"/>
                </a:solidFill>
              </a:rPr>
              <a:t>memiliki</a:t>
            </a:r>
            <a:r>
              <a:rPr dirty="0" lang="en-US">
                <a:solidFill>
                  <a:schemeClr val="tx1"/>
                </a:solidFill>
              </a:rPr>
              <a:t> </a:t>
            </a:r>
            <a:r>
              <a:rPr dirty="0" lang="en-US" err="1">
                <a:solidFill>
                  <a:schemeClr val="tx1"/>
                </a:solidFill>
              </a:rPr>
              <a:t>ciri</a:t>
            </a:r>
            <a:r>
              <a:rPr dirty="0" lang="en-US">
                <a:solidFill>
                  <a:schemeClr val="tx1"/>
                </a:solidFill>
              </a:rPr>
              <a:t> </a:t>
            </a:r>
            <a:r>
              <a:rPr dirty="0" lang="en-US" err="1">
                <a:solidFill>
                  <a:schemeClr val="tx1"/>
                </a:solidFill>
              </a:rPr>
              <a:t>khas</a:t>
            </a:r>
            <a:r>
              <a:rPr dirty="0" lang="en-US">
                <a:solidFill>
                  <a:schemeClr val="tx1"/>
                </a:solidFill>
              </a:rPr>
              <a:t> </a:t>
            </a:r>
            <a:r>
              <a:rPr dirty="0" lang="en-US" err="1">
                <a:solidFill>
                  <a:schemeClr val="tx1"/>
                </a:solidFill>
              </a:rPr>
              <a:t>budaya</a:t>
            </a:r>
            <a:r>
              <a:rPr dirty="0" lang="en-US">
                <a:solidFill>
                  <a:schemeClr val="tx1"/>
                </a:solidFill>
              </a:rPr>
              <a:t> </a:t>
            </a:r>
            <a:r>
              <a:rPr dirty="0" lang="en-US" err="1">
                <a:solidFill>
                  <a:schemeClr val="tx1"/>
                </a:solidFill>
              </a:rPr>
              <a:t>lingkungan</a:t>
            </a:r>
            <a:r>
              <a:rPr dirty="0" lang="en-US">
                <a:solidFill>
                  <a:schemeClr val="tx1"/>
                </a:solidFill>
              </a:rPr>
              <a:t> </a:t>
            </a:r>
            <a:r>
              <a:rPr dirty="0" lang="en-US" err="1">
                <a:solidFill>
                  <a:schemeClr val="tx1"/>
                </a:solidFill>
              </a:rPr>
              <a:t>dan</a:t>
            </a:r>
            <a:r>
              <a:rPr dirty="0" lang="en-US">
                <a:solidFill>
                  <a:schemeClr val="tx1"/>
                </a:solidFill>
              </a:rPr>
              <a:t> </a:t>
            </a:r>
            <a:r>
              <a:rPr dirty="0" lang="en-US" err="1">
                <a:solidFill>
                  <a:schemeClr val="tx1"/>
                </a:solidFill>
              </a:rPr>
              <a:t>pembelajaran</a:t>
            </a:r>
            <a:r>
              <a:rPr dirty="0" lang="en-US">
                <a:solidFill>
                  <a:schemeClr val="tx1"/>
                </a:solidFill>
              </a:rPr>
              <a:t> yang  </a:t>
            </a:r>
            <a:r>
              <a:rPr dirty="0" lang="en-US" err="1">
                <a:solidFill>
                  <a:schemeClr val="tx1"/>
                </a:solidFill>
              </a:rPr>
              <a:t>logis</a:t>
            </a:r>
            <a:r>
              <a:rPr dirty="0" lang="en-US">
                <a:solidFill>
                  <a:schemeClr val="tx1"/>
                </a:solidFill>
              </a:rPr>
              <a:t>, </a:t>
            </a:r>
            <a:r>
              <a:rPr dirty="0" lang="en-US" err="1">
                <a:solidFill>
                  <a:schemeClr val="tx1"/>
                </a:solidFill>
              </a:rPr>
              <a:t>ilmiah</a:t>
            </a:r>
            <a:r>
              <a:rPr dirty="0" lang="en-US">
                <a:solidFill>
                  <a:schemeClr val="tx1"/>
                </a:solidFill>
              </a:rPr>
              <a:t> </a:t>
            </a:r>
            <a:r>
              <a:rPr dirty="0" lang="en-US" err="1">
                <a:solidFill>
                  <a:schemeClr val="tx1"/>
                </a:solidFill>
              </a:rPr>
              <a:t>dan</a:t>
            </a:r>
            <a:r>
              <a:rPr dirty="0" lang="en-US">
                <a:solidFill>
                  <a:schemeClr val="tx1"/>
                </a:solidFill>
              </a:rPr>
              <a:t> </a:t>
            </a:r>
            <a:r>
              <a:rPr dirty="0" lang="en-US" err="1">
                <a:solidFill>
                  <a:schemeClr val="tx1"/>
                </a:solidFill>
              </a:rPr>
              <a:t>sistematis</a:t>
            </a:r>
            <a:r>
              <a:rPr dirty="0" lang="en-US">
                <a:solidFill>
                  <a:schemeClr val="tx1"/>
                </a:solidFill>
              </a:rPr>
              <a:t> </a:t>
            </a:r>
            <a:r>
              <a:rPr dirty="0" lang="en-US" err="1">
                <a:solidFill>
                  <a:schemeClr val="tx1"/>
                </a:solidFill>
              </a:rPr>
              <a:t>dikenal</a:t>
            </a:r>
            <a:r>
              <a:rPr dirty="0" lang="en-US">
                <a:solidFill>
                  <a:schemeClr val="tx1"/>
                </a:solidFill>
              </a:rPr>
              <a:t> </a:t>
            </a:r>
            <a:r>
              <a:rPr dirty="0" lang="en-US" err="1">
                <a:solidFill>
                  <a:schemeClr val="tx1"/>
                </a:solidFill>
              </a:rPr>
              <a:t>sebagai</a:t>
            </a:r>
            <a:r>
              <a:rPr dirty="0" lang="en-US">
                <a:solidFill>
                  <a:schemeClr val="tx1"/>
                </a:solidFill>
              </a:rPr>
              <a:t> </a:t>
            </a:r>
            <a:r>
              <a:rPr b="1" dirty="0" lang="en-US">
                <a:solidFill>
                  <a:schemeClr val="tx1"/>
                </a:solidFill>
              </a:rPr>
              <a:t>Madrasah </a:t>
            </a:r>
            <a:r>
              <a:rPr b="1" dirty="0" lang="en-US" err="1">
                <a:solidFill>
                  <a:schemeClr val="tx1"/>
                </a:solidFill>
              </a:rPr>
              <a:t>saintifik</a:t>
            </a:r>
            <a:r>
              <a:rPr dirty="0" lang="en-US">
                <a:solidFill>
                  <a:schemeClr val="tx1"/>
                </a:solidFill>
              </a:rPr>
              <a:t>, </a:t>
            </a:r>
            <a:endParaRPr dirty="0" lang="id-ID">
              <a:solidFill>
                <a:schemeClr val="tx1"/>
              </a:solidFill>
            </a:endParaRPr>
          </a:p>
          <a:p>
            <a:pPr algn="just"/>
            <a:endParaRPr dirty="0" lang="id-ID">
              <a:solidFill>
                <a:schemeClr val="tx1"/>
              </a:solidFill>
            </a:endParaRPr>
          </a:p>
          <a:p>
            <a:pPr algn="just">
              <a:buFont typeface="Wingdings" panose="05000000000000000000" pitchFamily="2" charset="2"/>
              <a:buChar char="q"/>
            </a:pPr>
            <a:r>
              <a:rPr dirty="0" lang="id-ID">
                <a:solidFill>
                  <a:schemeClr val="tx1"/>
                </a:solidFill>
              </a:rPr>
              <a:t> </a:t>
            </a:r>
            <a:r>
              <a:rPr dirty="0" lang="en-US">
                <a:solidFill>
                  <a:schemeClr val="tx1"/>
                </a:solidFill>
              </a:rPr>
              <a:t>Madrasah yang </a:t>
            </a:r>
            <a:r>
              <a:rPr dirty="0" lang="en-US" err="1">
                <a:solidFill>
                  <a:schemeClr val="tx1"/>
                </a:solidFill>
              </a:rPr>
              <a:t>memiliki</a:t>
            </a:r>
            <a:r>
              <a:rPr dirty="0" lang="en-US">
                <a:solidFill>
                  <a:schemeClr val="tx1"/>
                </a:solidFill>
              </a:rPr>
              <a:t> </a:t>
            </a:r>
            <a:r>
              <a:rPr dirty="0" lang="en-US" err="1">
                <a:solidFill>
                  <a:schemeClr val="tx1"/>
                </a:solidFill>
              </a:rPr>
              <a:t>ciri</a:t>
            </a:r>
            <a:r>
              <a:rPr dirty="0" lang="en-US">
                <a:solidFill>
                  <a:schemeClr val="tx1"/>
                </a:solidFill>
              </a:rPr>
              <a:t> </a:t>
            </a:r>
            <a:r>
              <a:rPr dirty="0" lang="en-US" err="1">
                <a:solidFill>
                  <a:schemeClr val="tx1"/>
                </a:solidFill>
              </a:rPr>
              <a:t>khas</a:t>
            </a:r>
            <a:r>
              <a:rPr dirty="0" lang="en-US">
                <a:solidFill>
                  <a:schemeClr val="tx1"/>
                </a:solidFill>
              </a:rPr>
              <a:t> </a:t>
            </a:r>
            <a:r>
              <a:rPr dirty="0" lang="en-US" err="1">
                <a:solidFill>
                  <a:schemeClr val="tx1"/>
                </a:solidFill>
              </a:rPr>
              <a:t>budaya</a:t>
            </a:r>
            <a:r>
              <a:rPr dirty="0" lang="en-US">
                <a:solidFill>
                  <a:schemeClr val="tx1"/>
                </a:solidFill>
              </a:rPr>
              <a:t> </a:t>
            </a:r>
            <a:r>
              <a:rPr dirty="0" lang="en-US" err="1">
                <a:solidFill>
                  <a:schemeClr val="tx1"/>
                </a:solidFill>
              </a:rPr>
              <a:t>pemecahan</a:t>
            </a:r>
            <a:r>
              <a:rPr dirty="0" lang="en-US">
                <a:solidFill>
                  <a:schemeClr val="tx1"/>
                </a:solidFill>
              </a:rPr>
              <a:t> </a:t>
            </a:r>
            <a:r>
              <a:rPr dirty="0" lang="en-US" err="1">
                <a:solidFill>
                  <a:schemeClr val="tx1"/>
                </a:solidFill>
              </a:rPr>
              <a:t>masalah</a:t>
            </a:r>
            <a:r>
              <a:rPr dirty="0" lang="en-US">
                <a:solidFill>
                  <a:schemeClr val="tx1"/>
                </a:solidFill>
              </a:rPr>
              <a:t> </a:t>
            </a:r>
            <a:r>
              <a:rPr dirty="0" lang="en-US" err="1">
                <a:solidFill>
                  <a:schemeClr val="tx1"/>
                </a:solidFill>
              </a:rPr>
              <a:t>secaara</a:t>
            </a:r>
            <a:r>
              <a:rPr dirty="0" lang="en-US">
                <a:solidFill>
                  <a:schemeClr val="tx1"/>
                </a:solidFill>
              </a:rPr>
              <a:t> </a:t>
            </a:r>
            <a:r>
              <a:rPr dirty="0" lang="en-US" err="1">
                <a:solidFill>
                  <a:schemeClr val="tx1"/>
                </a:solidFill>
              </a:rPr>
              <a:t>unik</a:t>
            </a:r>
            <a:r>
              <a:rPr dirty="0" lang="en-US">
                <a:solidFill>
                  <a:schemeClr val="tx1"/>
                </a:solidFill>
              </a:rPr>
              <a:t>, </a:t>
            </a:r>
            <a:r>
              <a:rPr dirty="0" lang="en-US" err="1">
                <a:solidFill>
                  <a:schemeClr val="tx1"/>
                </a:solidFill>
              </a:rPr>
              <a:t>efektif</a:t>
            </a:r>
            <a:r>
              <a:rPr dirty="0" lang="en-US">
                <a:solidFill>
                  <a:schemeClr val="tx1"/>
                </a:solidFill>
              </a:rPr>
              <a:t>, </a:t>
            </a:r>
            <a:r>
              <a:rPr dirty="0" lang="en-US" err="1">
                <a:solidFill>
                  <a:schemeClr val="tx1"/>
                </a:solidFill>
              </a:rPr>
              <a:t>efisien</a:t>
            </a:r>
            <a:r>
              <a:rPr dirty="0" lang="en-US">
                <a:solidFill>
                  <a:schemeClr val="tx1"/>
                </a:solidFill>
              </a:rPr>
              <a:t> </a:t>
            </a:r>
            <a:r>
              <a:rPr dirty="0" lang="en-US" err="1">
                <a:solidFill>
                  <a:schemeClr val="tx1"/>
                </a:solidFill>
              </a:rPr>
              <a:t>berdasar</a:t>
            </a:r>
            <a:r>
              <a:rPr dirty="0" lang="en-US">
                <a:solidFill>
                  <a:schemeClr val="tx1"/>
                </a:solidFill>
              </a:rPr>
              <a:t> </a:t>
            </a:r>
            <a:r>
              <a:rPr dirty="0" lang="en-US" err="1">
                <a:solidFill>
                  <a:schemeClr val="tx1"/>
                </a:solidFill>
              </a:rPr>
              <a:t>regulasi</a:t>
            </a:r>
            <a:r>
              <a:rPr dirty="0" lang="en-US">
                <a:solidFill>
                  <a:schemeClr val="tx1"/>
                </a:solidFill>
              </a:rPr>
              <a:t> </a:t>
            </a:r>
            <a:r>
              <a:rPr dirty="0" lang="en-US" err="1">
                <a:solidFill>
                  <a:schemeClr val="tx1"/>
                </a:solidFill>
              </a:rPr>
              <a:t>sebagai</a:t>
            </a:r>
            <a:r>
              <a:rPr dirty="0" lang="en-US">
                <a:solidFill>
                  <a:schemeClr val="tx1"/>
                </a:solidFill>
              </a:rPr>
              <a:t> </a:t>
            </a:r>
            <a:r>
              <a:rPr b="1" dirty="0" lang="en-US">
                <a:solidFill>
                  <a:schemeClr val="tx1"/>
                </a:solidFill>
              </a:rPr>
              <a:t>madrasah </a:t>
            </a:r>
            <a:r>
              <a:rPr b="1" dirty="0" lang="en-US" err="1">
                <a:solidFill>
                  <a:schemeClr val="tx1"/>
                </a:solidFill>
              </a:rPr>
              <a:t>inspiratif</a:t>
            </a:r>
            <a:r>
              <a:rPr dirty="0" lang="en-US">
                <a:solidFill>
                  <a:schemeClr val="tx1"/>
                </a:solidFill>
              </a:rPr>
              <a:t>, </a:t>
            </a:r>
            <a:r>
              <a:rPr dirty="0" lang="en-US" err="1">
                <a:solidFill>
                  <a:schemeClr val="tx1"/>
                </a:solidFill>
              </a:rPr>
              <a:t>dan</a:t>
            </a:r>
            <a:endParaRPr dirty="0" lang="id-ID">
              <a:solidFill>
                <a:schemeClr val="tx1"/>
              </a:solidFill>
            </a:endParaRPr>
          </a:p>
          <a:p>
            <a:pPr algn="just"/>
            <a:endParaRPr dirty="0" lang="id-ID">
              <a:solidFill>
                <a:schemeClr val="tx1"/>
              </a:solidFill>
            </a:endParaRPr>
          </a:p>
          <a:p>
            <a:pPr algn="just">
              <a:buFont typeface="Wingdings" panose="05000000000000000000" pitchFamily="2" charset="2"/>
              <a:buChar char="q"/>
            </a:pPr>
            <a:r>
              <a:rPr dirty="0" lang="en-US">
                <a:solidFill>
                  <a:schemeClr val="tx1"/>
                </a:solidFill>
              </a:rPr>
              <a:t> Madrasah yang </a:t>
            </a:r>
            <a:r>
              <a:rPr dirty="0" lang="en-US" err="1">
                <a:solidFill>
                  <a:schemeClr val="tx1"/>
                </a:solidFill>
              </a:rPr>
              <a:t>memiliki</a:t>
            </a:r>
            <a:r>
              <a:rPr dirty="0" lang="en-US">
                <a:solidFill>
                  <a:schemeClr val="tx1"/>
                </a:solidFill>
              </a:rPr>
              <a:t> </a:t>
            </a:r>
            <a:r>
              <a:rPr dirty="0" lang="en-US" err="1">
                <a:solidFill>
                  <a:schemeClr val="tx1"/>
                </a:solidFill>
              </a:rPr>
              <a:t>ciri</a:t>
            </a:r>
            <a:r>
              <a:rPr dirty="0" lang="en-US">
                <a:solidFill>
                  <a:schemeClr val="tx1"/>
                </a:solidFill>
              </a:rPr>
              <a:t> </a:t>
            </a:r>
            <a:r>
              <a:rPr dirty="0" lang="en-US" err="1">
                <a:solidFill>
                  <a:schemeClr val="tx1"/>
                </a:solidFill>
              </a:rPr>
              <a:t>khas</a:t>
            </a:r>
            <a:r>
              <a:rPr dirty="0" lang="en-US">
                <a:solidFill>
                  <a:schemeClr val="tx1"/>
                </a:solidFill>
              </a:rPr>
              <a:t> </a:t>
            </a:r>
            <a:r>
              <a:rPr dirty="0" lang="en-US" err="1">
                <a:solidFill>
                  <a:schemeClr val="tx1"/>
                </a:solidFill>
              </a:rPr>
              <a:t>budaya</a:t>
            </a:r>
            <a:r>
              <a:rPr dirty="0" lang="en-US">
                <a:solidFill>
                  <a:schemeClr val="tx1"/>
                </a:solidFill>
              </a:rPr>
              <a:t> </a:t>
            </a:r>
            <a:r>
              <a:rPr dirty="0" lang="en-US" err="1">
                <a:solidFill>
                  <a:schemeClr val="tx1"/>
                </a:solidFill>
              </a:rPr>
              <a:t>pengembangan</a:t>
            </a:r>
            <a:r>
              <a:rPr dirty="0" lang="en-US">
                <a:solidFill>
                  <a:schemeClr val="tx1"/>
                </a:solidFill>
              </a:rPr>
              <a:t> </a:t>
            </a:r>
            <a:r>
              <a:rPr dirty="0" lang="en-US" err="1">
                <a:solidFill>
                  <a:schemeClr val="tx1"/>
                </a:solidFill>
              </a:rPr>
              <a:t>wirausaha</a:t>
            </a:r>
            <a:r>
              <a:rPr dirty="0" lang="en-US">
                <a:solidFill>
                  <a:schemeClr val="tx1"/>
                </a:solidFill>
              </a:rPr>
              <a:t> </a:t>
            </a:r>
            <a:r>
              <a:rPr dirty="0" lang="en-US" err="1">
                <a:solidFill>
                  <a:schemeClr val="tx1"/>
                </a:solidFill>
              </a:rPr>
              <a:t>sebagai</a:t>
            </a:r>
            <a:r>
              <a:rPr dirty="0" lang="en-US">
                <a:solidFill>
                  <a:schemeClr val="tx1"/>
                </a:solidFill>
              </a:rPr>
              <a:t> </a:t>
            </a:r>
            <a:r>
              <a:rPr b="1" dirty="0" lang="en-US">
                <a:solidFill>
                  <a:schemeClr val="tx1"/>
                </a:solidFill>
              </a:rPr>
              <a:t>Madrasah </a:t>
            </a:r>
            <a:r>
              <a:rPr b="1" dirty="0" lang="en-US" err="1">
                <a:solidFill>
                  <a:schemeClr val="tx1"/>
                </a:solidFill>
              </a:rPr>
              <a:t>Enterpreneur</a:t>
            </a:r>
            <a:r>
              <a:rPr dirty="0" lang="en-US">
                <a:solidFill>
                  <a:schemeClr val="tx1"/>
                </a:solidFill>
              </a:rPr>
              <a:t>.</a:t>
            </a:r>
            <a:endParaRPr dirty="0" lang="id-ID">
              <a:solidFill>
                <a:schemeClr val="tx1"/>
              </a:solidFill>
            </a:endParaRPr>
          </a:p>
          <a:p>
            <a:pPr algn="just">
              <a:buFont typeface="Wingdings" panose="05000000000000000000" pitchFamily="2" charset="2"/>
              <a:buChar char="q"/>
            </a:pPr>
            <a:endParaRPr dirty="0" lang="id-ID">
              <a:solidFill>
                <a:schemeClr val="tx1"/>
              </a:solidFill>
            </a:endParaRPr>
          </a:p>
          <a:p>
            <a:pPr algn="just">
              <a:buFont typeface="Wingdings" panose="05000000000000000000" pitchFamily="2" charset="2"/>
              <a:buChar char="q"/>
            </a:pPr>
            <a:r>
              <a:rPr dirty="0" lang="id-ID"/>
              <a:t> </a:t>
            </a:r>
            <a:r>
              <a:rPr dirty="0" lang="id-ID">
                <a:solidFill>
                  <a:schemeClr val="tx1"/>
                </a:solidFill>
              </a:rPr>
              <a:t>Madrasah memiliki komitmen dan secara sistematis mengembangkan program-program untuk mengimplementasikan nilai-niai lingkungan ke dalam seluruh aktivitas pembelajaran sebagai </a:t>
            </a:r>
            <a:r>
              <a:rPr b="1" dirty="0" lang="en-US">
                <a:solidFill>
                  <a:schemeClr val="tx1"/>
                </a:solidFill>
              </a:rPr>
              <a:t>Madrasah </a:t>
            </a:r>
            <a:r>
              <a:rPr b="1" dirty="0" lang="id-ID">
                <a:solidFill>
                  <a:schemeClr val="tx1"/>
                </a:solidFill>
              </a:rPr>
              <a:t>Go Green</a:t>
            </a:r>
            <a:r>
              <a:rPr dirty="0" lang="en-US">
                <a:solidFill>
                  <a:schemeClr val="tx1"/>
                </a:solidFill>
              </a:rPr>
              <a:t>.</a:t>
            </a:r>
            <a:endParaRPr dirty="0" lang="id-ID">
              <a:solidFill>
                <a:schemeClr val="tx1"/>
              </a:solidFill>
            </a:endParaRPr>
          </a:p>
          <a:p>
            <a:endParaRPr dirty="0" lang="id-ID"/>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68" name=""/>
        <p:cNvGrpSpPr/>
        <p:nvPr/>
      </p:nvGrpSpPr>
      <p:grpSpPr>
        <a:xfrm>
          <a:off x="0" y="0"/>
          <a:ext cx="0" cy="0"/>
          <a:chOff x="0" y="0"/>
          <a:chExt cx="0" cy="0"/>
        </a:xfrm>
      </p:grpSpPr>
      <p:sp>
        <p:nvSpPr>
          <p:cNvPr id="1048757" name="Title 1"/>
          <p:cNvSpPr>
            <a:spLocks noGrp="1"/>
          </p:cNvSpPr>
          <p:nvPr>
            <p:ph type="title"/>
          </p:nvPr>
        </p:nvSpPr>
        <p:spPr/>
        <p:txBody>
          <a:bodyPr/>
          <a:p>
            <a:r>
              <a:rPr dirty="0" lang="id-ID"/>
              <a:t>Dasar hUKUM</a:t>
            </a:r>
          </a:p>
        </p:txBody>
      </p:sp>
      <p:sp>
        <p:nvSpPr>
          <p:cNvPr id="1048758" name="Content Placeholder 2"/>
          <p:cNvSpPr>
            <a:spLocks noGrp="1"/>
          </p:cNvSpPr>
          <p:nvPr>
            <p:ph idx="1"/>
          </p:nvPr>
        </p:nvSpPr>
        <p:spPr/>
        <p:txBody>
          <a:bodyPr>
            <a:normAutofit fontScale="92593" lnSpcReduction="20000"/>
          </a:bodyPr>
          <a:p>
            <a:pPr algn="just" lvl="0"/>
            <a:r>
              <a:rPr dirty="0" lang="id-ID"/>
              <a:t>Undang-Undang  Dasar  1945,  Pasal  31,  Ayat  3:  “Pemerintah mengusahakan  dan  menyelenggarakan  satu  sistem  pendidikan  nasional yang  meningkatkan  keimanan  dan  ketakwaan  serta  akhlak  mulia  dalam rangka  mencerdaskan  kehidupan  bangsa,  yang  diatur  dengan  undang undang.” </a:t>
            </a:r>
          </a:p>
          <a:p>
            <a:pPr lvl="0"/>
            <a:endParaRPr dirty="0" lang="id-ID"/>
          </a:p>
          <a:p>
            <a:pPr algn="just" lvl="0"/>
            <a:r>
              <a:rPr dirty="0" lang="id-ID"/>
              <a:t>Undang-Undang  Republik  Indonesia  Nomor  20  Tahun  2003  tentang Sistem Pendidikan Nasional. </a:t>
            </a:r>
          </a:p>
          <a:p>
            <a:pPr algn="just" indent="0" marL="0">
              <a:buNone/>
            </a:pPr>
            <a:endParaRPr dirty="0" lang="id-ID"/>
          </a:p>
          <a:p>
            <a:pPr algn="just" lvl="0"/>
            <a:r>
              <a:rPr dirty="0" lang="id-ID"/>
              <a:t>Peraturan Pemerintah Republik Indonesia Nomor 32 Tahun 2013 tentang Perubahan Kedua atas Peraturan Pemerintah Republik Indonesia Nomor  19 tahun 2005 tentang Standar Nasional Pendidikan. </a:t>
            </a:r>
          </a:p>
          <a:p>
            <a:pPr lvl="0"/>
            <a:endParaRPr dirty="0" lang="id-ID"/>
          </a:p>
          <a:p>
            <a:pPr algn="just" lvl="0"/>
            <a:r>
              <a:rPr dirty="0" lang="id-ID"/>
              <a:t>Peraturan  Menteri  Pendidikan  Nasional  Nomor  24  tahun  2007  tentang Standar  Sarana  dan  Prasarana  untuk  Madrasah  Dasar/Madrasah Ibtidaiyah  (SD/MI),  Madrasahah  Menengah  Pertama  (SMP/MTs),  dan Madrasah Menengah Atas/Madrasah Aliyah (SMA/MA). </a:t>
            </a:r>
          </a:p>
          <a:p>
            <a:pPr lvl="0"/>
            <a:endParaRPr dirty="0" lang="id-ID"/>
          </a:p>
          <a:p>
            <a:endParaRPr dirty="0" lang="id-ID"/>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69" name=""/>
        <p:cNvGrpSpPr/>
        <p:nvPr/>
      </p:nvGrpSpPr>
      <p:grpSpPr>
        <a:xfrm>
          <a:off x="0" y="0"/>
          <a:ext cx="0" cy="0"/>
          <a:chOff x="0" y="0"/>
          <a:chExt cx="0" cy="0"/>
        </a:xfrm>
      </p:grpSpPr>
      <p:sp>
        <p:nvSpPr>
          <p:cNvPr id="1048759" name="Subtitle 2"/>
          <p:cNvSpPr>
            <a:spLocks noGrp="1"/>
          </p:cNvSpPr>
          <p:nvPr>
            <p:ph type="subTitle" idx="1"/>
          </p:nvPr>
        </p:nvSpPr>
        <p:spPr>
          <a:xfrm>
            <a:off x="2171700" y="519522"/>
            <a:ext cx="5046594" cy="3709578"/>
          </a:xfrm>
        </p:spPr>
        <p:txBody>
          <a:bodyPr>
            <a:normAutofit/>
          </a:bodyPr>
          <a:p>
            <a:pPr algn="just" indent="-342900" marL="342900">
              <a:buFont typeface="Arial" pitchFamily="34" charset="0"/>
              <a:buChar char="•"/>
            </a:pPr>
            <a:r>
              <a:rPr dirty="0" lang="id-ID">
                <a:solidFill>
                  <a:schemeClr val="tx1"/>
                </a:solidFill>
              </a:rPr>
              <a:t>Peraturan  Menteri  Pendidikan  dan  Kebudayaan  Republik  Indonesia Nomor 23 Tahun 2015 tentang Penumbuhan Budi Pekerti. </a:t>
            </a:r>
          </a:p>
          <a:p>
            <a:pPr lvl="0"/>
            <a:endParaRPr dirty="0" lang="id-ID">
              <a:solidFill>
                <a:schemeClr val="tx1"/>
              </a:solidFill>
            </a:endParaRPr>
          </a:p>
          <a:p>
            <a:pPr algn="just" indent="-342900" marL="342900">
              <a:buFont typeface="Arial" pitchFamily="34" charset="0"/>
              <a:buChar char="•"/>
            </a:pPr>
            <a:r>
              <a:rPr dirty="0" sz="2325" lang="id-ID">
                <a:solidFill>
                  <a:schemeClr val="tx1"/>
                </a:solidFill>
              </a:rPr>
              <a:t>Peraturan</a:t>
            </a:r>
            <a:r>
              <a:rPr dirty="0" lang="id-ID">
                <a:solidFill>
                  <a:schemeClr val="tx1"/>
                </a:solidFill>
              </a:rPr>
              <a:t>  Menteri  Pendidikan  dan  Kebudayaan  Republik  Indonesia Nomor  21  Tahun  2015  tentang  Gerakan  Pembudayaan  Karakter  di Madrasah.</a:t>
            </a:r>
          </a:p>
          <a:p>
            <a:pPr lvl="0"/>
            <a:endParaRPr dirty="0" lang="id-ID">
              <a:solidFill>
                <a:schemeClr val="tx1"/>
              </a:solidFill>
            </a:endParaRPr>
          </a:p>
          <a:p>
            <a:pPr algn="just" indent="-342900" marL="342900">
              <a:buFont typeface="Arial" pitchFamily="34" charset="0"/>
              <a:buChar char="•"/>
            </a:pPr>
            <a:r>
              <a:rPr dirty="0" lang="id-ID">
                <a:solidFill>
                  <a:schemeClr val="tx1"/>
                </a:solidFill>
              </a:rPr>
              <a:t>Rencana Strategis Kementerian Agama RI 2015-2019.</a:t>
            </a:r>
          </a:p>
          <a:p>
            <a:pPr lvl="0"/>
            <a:endParaRPr dirty="0" lang="id-ID">
              <a:solidFill>
                <a:schemeClr val="tx1"/>
              </a:solidFill>
            </a:endParaRPr>
          </a:p>
          <a:p>
            <a:pPr algn="just" indent="-342900" marL="342900">
              <a:buFont typeface="Arial" pitchFamily="34" charset="0"/>
              <a:buChar char="•"/>
            </a:pPr>
            <a:r>
              <a:rPr dirty="0" lang="id-ID">
                <a:solidFill>
                  <a:schemeClr val="tx1"/>
                </a:solidFill>
              </a:rPr>
              <a:t>Keputusan  Dirjen  Pendis  Nomor  511  Tahun  2019  Tentang  Petunjuk  Teknis BOS Pada Madrasah Tahun Anggaran 2019.</a:t>
            </a:r>
          </a:p>
          <a:p>
            <a:endParaRPr dirty="0" lang="id-ID"/>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70" name=""/>
        <p:cNvGrpSpPr/>
        <p:nvPr/>
      </p:nvGrpSpPr>
      <p:grpSpPr>
        <a:xfrm>
          <a:off x="0" y="0"/>
          <a:ext cx="0" cy="0"/>
          <a:chOff x="0" y="0"/>
          <a:chExt cx="0" cy="0"/>
        </a:xfrm>
      </p:grpSpPr>
      <p:sp>
        <p:nvSpPr>
          <p:cNvPr id="1048760" name="Title 1"/>
          <p:cNvSpPr>
            <a:spLocks noGrp="1"/>
          </p:cNvSpPr>
          <p:nvPr>
            <p:ph type="title"/>
          </p:nvPr>
        </p:nvSpPr>
        <p:spPr/>
        <p:txBody>
          <a:bodyPr/>
          <a:p>
            <a:r>
              <a:rPr dirty="0" lang="id-ID"/>
              <a:t>Tujuan &amp; Manfaat</a:t>
            </a:r>
          </a:p>
        </p:txBody>
      </p:sp>
      <p:sp>
        <p:nvSpPr>
          <p:cNvPr id="1048761" name="Content Placeholder 2"/>
          <p:cNvSpPr>
            <a:spLocks noGrp="1"/>
          </p:cNvSpPr>
          <p:nvPr>
            <p:ph idx="1"/>
          </p:nvPr>
        </p:nvSpPr>
        <p:spPr/>
        <p:txBody>
          <a:bodyPr>
            <a:normAutofit fontScale="92593" lnSpcReduction="20000"/>
          </a:bodyPr>
          <a:p>
            <a:pPr indent="-214313" marL="214313">
              <a:buFont typeface="Wingdings" panose="05000000000000000000" pitchFamily="2" charset="2"/>
              <a:buChar char="q"/>
            </a:pPr>
            <a:r>
              <a:rPr dirty="0" sz="1500" lang="en-US" err="1"/>
              <a:t>Tujuan</a:t>
            </a:r>
            <a:endParaRPr dirty="0" sz="1500" lang="en-US"/>
          </a:p>
          <a:p>
            <a:pPr algn="just" indent="-257175" lvl="1" marL="600075">
              <a:buFont typeface="Wingdings" panose="05000000000000000000" pitchFamily="2" charset="2"/>
              <a:buChar char="v"/>
            </a:pPr>
            <a:r>
              <a:rPr dirty="0" sz="1500" lang="en-US" err="1"/>
              <a:t>Panduan</a:t>
            </a:r>
            <a:r>
              <a:rPr dirty="0" sz="1500" lang="en-US"/>
              <a:t>  </a:t>
            </a:r>
            <a:r>
              <a:rPr dirty="0" sz="1500" lang="en-US" err="1"/>
              <a:t>Gerakan</a:t>
            </a:r>
            <a:r>
              <a:rPr dirty="0" sz="1500" lang="en-US"/>
              <a:t> Madrasah </a:t>
            </a:r>
            <a:r>
              <a:rPr dirty="0" sz="1500" lang="en-US" err="1"/>
              <a:t>Inovatif</a:t>
            </a:r>
            <a:r>
              <a:rPr dirty="0" sz="1500" lang="en-US"/>
              <a:t> (GEMI)  </a:t>
            </a:r>
            <a:r>
              <a:rPr dirty="0" sz="1500" lang="en-US" err="1"/>
              <a:t>ini</a:t>
            </a:r>
            <a:r>
              <a:rPr dirty="0" sz="1500" lang="en-US"/>
              <a:t>  </a:t>
            </a:r>
            <a:r>
              <a:rPr dirty="0" sz="1500" lang="en-US" err="1"/>
              <a:t>dimaksudkan</a:t>
            </a:r>
            <a:r>
              <a:rPr dirty="0" sz="1500" lang="en-US"/>
              <a:t>  </a:t>
            </a:r>
            <a:r>
              <a:rPr dirty="0" sz="1500" lang="en-US" err="1"/>
              <a:t>untuk</a:t>
            </a:r>
            <a:r>
              <a:rPr dirty="0" sz="1500" lang="en-US"/>
              <a:t>  </a:t>
            </a:r>
            <a:r>
              <a:rPr dirty="0" sz="1500" lang="en-US" err="1"/>
              <a:t>menjadi</a:t>
            </a:r>
            <a:r>
              <a:rPr dirty="0" sz="1500" lang="en-US"/>
              <a:t>  </a:t>
            </a:r>
            <a:r>
              <a:rPr dirty="0" sz="1500" lang="en-US" err="1"/>
              <a:t>pedoman</a:t>
            </a:r>
            <a:r>
              <a:rPr dirty="0" sz="1500" lang="en-US"/>
              <a:t>  </a:t>
            </a:r>
            <a:r>
              <a:rPr dirty="0" sz="1500" lang="en-US" err="1"/>
              <a:t>bagi</a:t>
            </a:r>
            <a:r>
              <a:rPr dirty="0" sz="1500" lang="en-US"/>
              <a:t> </a:t>
            </a:r>
            <a:r>
              <a:rPr dirty="0" sz="1500" lang="en-US" err="1"/>
              <a:t>pelaksana</a:t>
            </a:r>
            <a:r>
              <a:rPr dirty="0" sz="1500" lang="en-US"/>
              <a:t>  </a:t>
            </a:r>
            <a:r>
              <a:rPr dirty="0" sz="1500" lang="en-US" err="1"/>
              <a:t>Gerakan</a:t>
            </a:r>
            <a:r>
              <a:rPr dirty="0" sz="1500" lang="en-US"/>
              <a:t> Madrasah </a:t>
            </a:r>
            <a:r>
              <a:rPr dirty="0" sz="1500" lang="en-US" err="1"/>
              <a:t>Inovatif</a:t>
            </a:r>
            <a:r>
              <a:rPr dirty="0" sz="1500" lang="en-US"/>
              <a:t> (GEMI) </a:t>
            </a:r>
            <a:r>
              <a:rPr dirty="0" sz="1500" lang="en-US" err="1"/>
              <a:t>Pada</a:t>
            </a:r>
            <a:r>
              <a:rPr dirty="0" sz="1500" lang="en-US"/>
              <a:t> RA MI MTs </a:t>
            </a:r>
            <a:r>
              <a:rPr dirty="0" sz="1500" lang="en-US" err="1"/>
              <a:t>dan</a:t>
            </a:r>
            <a:r>
              <a:rPr dirty="0" sz="1500" lang="en-US"/>
              <a:t> MA</a:t>
            </a:r>
          </a:p>
          <a:p>
            <a:pPr algn="just" indent="-257175" lvl="1" marL="600075">
              <a:buFont typeface="Wingdings" panose="05000000000000000000" pitchFamily="2" charset="2"/>
              <a:buChar char="v"/>
            </a:pPr>
            <a:r>
              <a:rPr dirty="0" sz="1500" lang="en-US" err="1"/>
              <a:t>Pengawas</a:t>
            </a:r>
            <a:r>
              <a:rPr dirty="0" sz="1500" lang="en-US"/>
              <a:t>,  </a:t>
            </a:r>
            <a:r>
              <a:rPr dirty="0" sz="1500" lang="en-US" err="1"/>
              <a:t>kepala</a:t>
            </a:r>
            <a:r>
              <a:rPr dirty="0" sz="1500" lang="en-US"/>
              <a:t>  madrasah,  guru,  </a:t>
            </a:r>
            <a:r>
              <a:rPr b="1" dirty="0" sz="1500" lang="en-US" err="1"/>
              <a:t>pemangku</a:t>
            </a:r>
            <a:r>
              <a:rPr b="1" dirty="0" sz="1500" lang="en-US"/>
              <a:t>  </a:t>
            </a:r>
            <a:r>
              <a:rPr b="1" dirty="0" sz="1500" lang="en-US" err="1"/>
              <a:t>kebijakan</a:t>
            </a:r>
            <a:r>
              <a:rPr b="1" dirty="0" sz="1500" lang="en-US"/>
              <a:t>  </a:t>
            </a:r>
            <a:r>
              <a:rPr b="1" dirty="0" sz="1500" lang="en-US" err="1"/>
              <a:t>dapat</a:t>
            </a:r>
            <a:r>
              <a:rPr b="1" dirty="0" sz="1500" lang="en-US"/>
              <a:t> </a:t>
            </a:r>
            <a:r>
              <a:rPr b="1" dirty="0" sz="1500" lang="en-US" err="1"/>
              <a:t>memahami</a:t>
            </a:r>
            <a:r>
              <a:rPr b="1" dirty="0" sz="1500" lang="en-US"/>
              <a:t> </a:t>
            </a:r>
            <a:r>
              <a:rPr b="1" dirty="0" sz="1500" lang="en-US" err="1"/>
              <a:t>penatalaksanaan</a:t>
            </a:r>
            <a:r>
              <a:rPr b="1" dirty="0" sz="1500" lang="en-US"/>
              <a:t> </a:t>
            </a:r>
            <a:r>
              <a:rPr b="1" dirty="0" sz="1500" lang="en-US" err="1"/>
              <a:t>Gerakan</a:t>
            </a:r>
            <a:r>
              <a:rPr b="1" dirty="0" sz="1500" lang="en-US"/>
              <a:t> Madrasah </a:t>
            </a:r>
            <a:r>
              <a:rPr b="1" dirty="0" sz="1500" lang="en-US" err="1"/>
              <a:t>Inovatif</a:t>
            </a:r>
            <a:r>
              <a:rPr b="1" dirty="0" sz="1500" lang="en-US"/>
              <a:t> (GEMI) </a:t>
            </a:r>
            <a:r>
              <a:rPr dirty="0" sz="1500" lang="en-US"/>
              <a:t> </a:t>
            </a:r>
            <a:r>
              <a:rPr dirty="0" sz="1500" lang="en-US" err="1"/>
              <a:t>secara</a:t>
            </a:r>
            <a:r>
              <a:rPr dirty="0" sz="1500" lang="en-US"/>
              <a:t> </a:t>
            </a:r>
            <a:r>
              <a:rPr dirty="0" sz="1500" lang="en-US" err="1"/>
              <a:t>benar</a:t>
            </a:r>
            <a:r>
              <a:rPr dirty="0" sz="1500" lang="en-US"/>
              <a:t> </a:t>
            </a:r>
            <a:r>
              <a:rPr dirty="0" sz="1500" lang="en-US" err="1"/>
              <a:t>dan</a:t>
            </a:r>
            <a:r>
              <a:rPr dirty="0" sz="1500" lang="en-US"/>
              <a:t> </a:t>
            </a:r>
            <a:r>
              <a:rPr dirty="0" sz="1500" lang="en-US" err="1"/>
              <a:t>sempurn</a:t>
            </a:r>
            <a:r>
              <a:rPr dirty="0" sz="1500" lang="en-US"/>
              <a:t> </a:t>
            </a:r>
            <a:r>
              <a:rPr dirty="0" sz="1500" lang="en-US" err="1"/>
              <a:t>sehingga</a:t>
            </a:r>
            <a:r>
              <a:rPr dirty="0" sz="1500" lang="en-US"/>
              <a:t> </a:t>
            </a:r>
            <a:r>
              <a:rPr dirty="0" sz="1500" lang="en-US" err="1"/>
              <a:t>tercapai</a:t>
            </a:r>
            <a:r>
              <a:rPr dirty="0" sz="1500" lang="en-US"/>
              <a:t> </a:t>
            </a:r>
            <a:r>
              <a:rPr dirty="0" sz="1500" lang="en-US" err="1"/>
              <a:t>tujuan</a:t>
            </a:r>
            <a:r>
              <a:rPr dirty="0" sz="1500" lang="en-US"/>
              <a:t> yang </a:t>
            </a:r>
            <a:r>
              <a:rPr dirty="0" sz="1500" lang="en-US" err="1"/>
              <a:t>dikehendaki</a:t>
            </a:r>
            <a:endParaRPr dirty="0" sz="1500" lang="en-US"/>
          </a:p>
          <a:p>
            <a:pPr indent="-214313" marL="214313">
              <a:buFont typeface="Wingdings" panose="05000000000000000000" pitchFamily="2" charset="2"/>
              <a:buChar char="q"/>
            </a:pPr>
            <a:r>
              <a:rPr dirty="0" sz="1500" lang="en-US" err="1"/>
              <a:t>Manfaat</a:t>
            </a:r>
            <a:endParaRPr dirty="0" sz="1500" lang="en-US"/>
          </a:p>
          <a:p>
            <a:pPr algn="just" indent="-257175" lvl="1" marL="600075">
              <a:buFont typeface="Wingdings" panose="05000000000000000000" pitchFamily="2" charset="2"/>
              <a:buChar char="ü"/>
            </a:pPr>
            <a:r>
              <a:rPr dirty="0" sz="1500" lang="en-US" err="1"/>
              <a:t>Adanya</a:t>
            </a:r>
            <a:r>
              <a:rPr dirty="0" sz="1500" lang="en-US"/>
              <a:t>  </a:t>
            </a:r>
            <a:r>
              <a:rPr dirty="0" sz="1500" lang="en-US" err="1"/>
              <a:t>Panduan</a:t>
            </a:r>
            <a:r>
              <a:rPr dirty="0" sz="1500" lang="en-US"/>
              <a:t>  </a:t>
            </a:r>
            <a:r>
              <a:rPr dirty="0" sz="1500" lang="en-US" err="1"/>
              <a:t>Gerakan</a:t>
            </a:r>
            <a:r>
              <a:rPr dirty="0" sz="1500" lang="en-US"/>
              <a:t> Madrasah </a:t>
            </a:r>
            <a:r>
              <a:rPr dirty="0" sz="1500" lang="en-US" err="1"/>
              <a:t>Inovatif</a:t>
            </a:r>
            <a:r>
              <a:rPr dirty="0" sz="1500" lang="en-US"/>
              <a:t> (GEMI)  </a:t>
            </a:r>
            <a:r>
              <a:rPr dirty="0" sz="1500" lang="en-US" err="1"/>
              <a:t>Ini</a:t>
            </a:r>
            <a:r>
              <a:rPr dirty="0" sz="1500" lang="en-US"/>
              <a:t>  </a:t>
            </a:r>
            <a:r>
              <a:rPr dirty="0" sz="1500" lang="en-US" err="1"/>
              <a:t>diharapkan</a:t>
            </a:r>
            <a:r>
              <a:rPr dirty="0" sz="1500" lang="en-US"/>
              <a:t>  </a:t>
            </a:r>
            <a:r>
              <a:rPr b="1" dirty="0" sz="1500" lang="en-US" err="1"/>
              <a:t>Gerakan</a:t>
            </a:r>
            <a:r>
              <a:rPr b="1" dirty="0" sz="1500" lang="en-US"/>
              <a:t>  Madrasah </a:t>
            </a:r>
            <a:r>
              <a:rPr b="1" dirty="0" sz="1500" lang="en-US" err="1"/>
              <a:t>Inovatif</a:t>
            </a:r>
            <a:r>
              <a:rPr b="1" dirty="0" sz="1500" lang="en-US"/>
              <a:t>  </a:t>
            </a:r>
            <a:r>
              <a:rPr b="1" dirty="0" sz="1500" lang="en-US" err="1"/>
              <a:t>Menjadi</a:t>
            </a:r>
            <a:r>
              <a:rPr b="1" dirty="0" sz="1500" lang="en-US"/>
              <a:t> </a:t>
            </a:r>
            <a:r>
              <a:rPr b="1" dirty="0" sz="1500" lang="en-US" err="1"/>
              <a:t>Bagian</a:t>
            </a:r>
            <a:r>
              <a:rPr b="1" dirty="0" sz="1500" lang="en-US"/>
              <a:t> </a:t>
            </a:r>
            <a:r>
              <a:rPr b="1" dirty="0" sz="1500" lang="en-US" err="1"/>
              <a:t>dari</a:t>
            </a:r>
            <a:r>
              <a:rPr b="1" dirty="0" sz="1500" lang="en-US"/>
              <a:t> </a:t>
            </a:r>
            <a:r>
              <a:rPr b="1" dirty="0" sz="1500" lang="en-US" err="1"/>
              <a:t>Sebuah</a:t>
            </a:r>
            <a:r>
              <a:rPr b="1" dirty="0" sz="1500" lang="en-US"/>
              <a:t> </a:t>
            </a:r>
            <a:r>
              <a:rPr b="1" dirty="0" sz="1500" lang="en-US" err="1"/>
              <a:t>Gerakan</a:t>
            </a:r>
            <a:r>
              <a:rPr b="1" dirty="0" sz="1500" lang="en-US"/>
              <a:t> yang </a:t>
            </a:r>
            <a:r>
              <a:rPr b="1" dirty="0" sz="1500" lang="en-US" err="1"/>
              <a:t>Utuh</a:t>
            </a:r>
            <a:r>
              <a:rPr b="1" dirty="0" sz="1500" lang="en-US"/>
              <a:t> </a:t>
            </a:r>
            <a:r>
              <a:rPr b="1" dirty="0" sz="1500" lang="en-US" err="1"/>
              <a:t>dan</a:t>
            </a:r>
            <a:r>
              <a:rPr b="1" dirty="0" sz="1500" lang="en-US"/>
              <a:t> </a:t>
            </a:r>
            <a:r>
              <a:rPr b="1" dirty="0" sz="1500" lang="en-US" err="1"/>
              <a:t>Terpadu</a:t>
            </a:r>
            <a:r>
              <a:rPr b="1" dirty="0" sz="1500" lang="en-US"/>
              <a:t> </a:t>
            </a:r>
            <a:r>
              <a:rPr b="1" dirty="0" sz="1500" lang="en-US" err="1"/>
              <a:t>Pada</a:t>
            </a:r>
            <a:r>
              <a:rPr b="1" dirty="0" sz="1500" lang="en-US"/>
              <a:t> </a:t>
            </a:r>
            <a:r>
              <a:rPr b="1" dirty="0" sz="1500" lang="en-US" err="1"/>
              <a:t>Setiap</a:t>
            </a:r>
            <a:r>
              <a:rPr b="1" dirty="0" sz="1500" lang="en-US"/>
              <a:t> Madrasah  </a:t>
            </a:r>
            <a:r>
              <a:rPr dirty="0" sz="1500" lang="en-US"/>
              <a:t>di  </a:t>
            </a:r>
            <a:r>
              <a:rPr dirty="0" sz="1500" lang="en-US" err="1"/>
              <a:t>Lingkup</a:t>
            </a:r>
            <a:r>
              <a:rPr dirty="0" sz="1500" lang="en-US"/>
              <a:t>   Kantor Wilayah </a:t>
            </a:r>
            <a:r>
              <a:rPr dirty="0" sz="1500" lang="en-US" err="1"/>
              <a:t>Kementerian</a:t>
            </a:r>
            <a:r>
              <a:rPr dirty="0" sz="1500" lang="en-US"/>
              <a:t>  Agama  </a:t>
            </a:r>
            <a:r>
              <a:rPr dirty="0" sz="1500" lang="en-US" err="1"/>
              <a:t>Provinsi</a:t>
            </a:r>
            <a:r>
              <a:rPr dirty="0" sz="1500" lang="en-US"/>
              <a:t>  </a:t>
            </a:r>
            <a:r>
              <a:rPr dirty="0" sz="1500" lang="en-US" err="1"/>
              <a:t>Jawa</a:t>
            </a:r>
            <a:r>
              <a:rPr dirty="0" sz="1500" lang="en-US"/>
              <a:t>  </a:t>
            </a:r>
            <a:r>
              <a:rPr dirty="0" sz="1500" lang="en-US" err="1"/>
              <a:t>Timur</a:t>
            </a:r>
            <a:r>
              <a:rPr dirty="0" sz="1500" lang="en-US"/>
              <a:t>,  </a:t>
            </a:r>
            <a:r>
              <a:rPr dirty="0" sz="1500" lang="en-US" err="1"/>
              <a:t>Tidak</a:t>
            </a:r>
            <a:r>
              <a:rPr dirty="0" sz="1500" lang="en-US"/>
              <a:t> </a:t>
            </a:r>
            <a:r>
              <a:rPr dirty="0" sz="1500" lang="en-US" err="1"/>
              <a:t>Berlangsung</a:t>
            </a:r>
            <a:r>
              <a:rPr dirty="0" sz="1500" lang="en-US"/>
              <a:t> </a:t>
            </a:r>
            <a:r>
              <a:rPr dirty="0" sz="1500" lang="en-US" err="1"/>
              <a:t>Parsial</a:t>
            </a:r>
            <a:r>
              <a:rPr dirty="0" sz="1500" lang="en-US"/>
              <a:t>, </a:t>
            </a:r>
            <a:r>
              <a:rPr dirty="0" sz="1500" lang="en-US" err="1"/>
              <a:t>dan</a:t>
            </a:r>
            <a:r>
              <a:rPr dirty="0" sz="1500" lang="en-US"/>
              <a:t> </a:t>
            </a:r>
            <a:r>
              <a:rPr dirty="0" sz="1500" lang="en-US" err="1"/>
              <a:t>Muara</a:t>
            </a:r>
            <a:r>
              <a:rPr dirty="0" sz="1500" lang="en-US"/>
              <a:t> </a:t>
            </a:r>
            <a:r>
              <a:rPr dirty="0" sz="1500" lang="en-US" err="1"/>
              <a:t>Titik</a:t>
            </a:r>
            <a:r>
              <a:rPr dirty="0" sz="1500" lang="en-US"/>
              <a:t> </a:t>
            </a:r>
            <a:r>
              <a:rPr dirty="0" sz="1500" lang="en-US" err="1"/>
              <a:t>Akhirnya</a:t>
            </a:r>
            <a:r>
              <a:rPr dirty="0" sz="1500" lang="en-US"/>
              <a:t> </a:t>
            </a:r>
            <a:r>
              <a:rPr dirty="0" sz="1500" lang="en-US" err="1"/>
              <a:t>Adalah</a:t>
            </a:r>
            <a:r>
              <a:rPr dirty="0" sz="1500" lang="en-US"/>
              <a:t> </a:t>
            </a:r>
            <a:r>
              <a:rPr dirty="0" sz="1500" lang="en-US" err="1"/>
              <a:t>Terwujudnya</a:t>
            </a:r>
            <a:r>
              <a:rPr dirty="0" sz="1500" lang="en-US"/>
              <a:t> </a:t>
            </a:r>
            <a:r>
              <a:rPr dirty="0" sz="1500" lang="en-US" err="1"/>
              <a:t>Harapan</a:t>
            </a:r>
            <a:r>
              <a:rPr dirty="0" sz="1500" lang="en-US"/>
              <a:t> </a:t>
            </a:r>
            <a:r>
              <a:rPr dirty="0" sz="1500" lang="en-US" err="1"/>
              <a:t>Besar</a:t>
            </a:r>
            <a:r>
              <a:rPr dirty="0" sz="1500" lang="en-US"/>
              <a:t> </a:t>
            </a:r>
            <a:r>
              <a:rPr dirty="0" sz="1500" lang="en-US" err="1"/>
              <a:t>Mewujudkan</a:t>
            </a:r>
            <a:r>
              <a:rPr dirty="0" sz="1500" lang="en-US"/>
              <a:t> </a:t>
            </a:r>
            <a:r>
              <a:rPr dirty="0" sz="1500" lang="en-US" err="1"/>
              <a:t>Suatu</a:t>
            </a:r>
            <a:r>
              <a:rPr dirty="0" sz="1500" lang="en-US"/>
              <a:t> </a:t>
            </a:r>
            <a:r>
              <a:rPr dirty="0" sz="1500" lang="en-US" err="1"/>
              <a:t>Gerakan</a:t>
            </a:r>
            <a:r>
              <a:rPr dirty="0" sz="1500" lang="en-US"/>
              <a:t> Ayo </a:t>
            </a:r>
            <a:r>
              <a:rPr dirty="0" sz="1500" lang="en-US" err="1"/>
              <a:t>Membangun</a:t>
            </a:r>
            <a:r>
              <a:rPr dirty="0" sz="1500" lang="en-US"/>
              <a:t> Madrasah </a:t>
            </a:r>
            <a:r>
              <a:rPr dirty="0" sz="1500" lang="en-US" err="1"/>
              <a:t>Sebagai</a:t>
            </a:r>
            <a:r>
              <a:rPr dirty="0" sz="1500" lang="en-US"/>
              <a:t> </a:t>
            </a:r>
            <a:r>
              <a:rPr dirty="0" sz="1500" lang="en-US" err="1"/>
              <a:t>Sebuah</a:t>
            </a:r>
            <a:r>
              <a:rPr dirty="0" sz="1500" lang="en-US"/>
              <a:t> </a:t>
            </a:r>
            <a:r>
              <a:rPr dirty="0" sz="1500" lang="en-US" err="1"/>
              <a:t>Gerakan</a:t>
            </a:r>
            <a:r>
              <a:rPr dirty="0" sz="1500" lang="en-US"/>
              <a:t> </a:t>
            </a:r>
            <a:r>
              <a:rPr dirty="0" sz="1500" lang="en-US" err="1"/>
              <a:t>Nasional</a:t>
            </a:r>
            <a:r>
              <a:rPr dirty="0" sz="1500" lang="en-US"/>
              <a:t> Di Indonesia</a:t>
            </a:r>
          </a:p>
          <a:p>
            <a:endParaRPr dirty="0" lang="id-ID"/>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71" name=""/>
        <p:cNvGrpSpPr/>
        <p:nvPr/>
      </p:nvGrpSpPr>
      <p:grpSpPr>
        <a:xfrm>
          <a:off x="0" y="0"/>
          <a:ext cx="0" cy="0"/>
          <a:chOff x="0" y="0"/>
          <a:chExt cx="0" cy="0"/>
        </a:xfrm>
      </p:grpSpPr>
      <p:sp>
        <p:nvSpPr>
          <p:cNvPr id="1048762" name="Title 1"/>
          <p:cNvSpPr>
            <a:spLocks noGrp="1"/>
          </p:cNvSpPr>
          <p:nvPr>
            <p:ph type="ctrTitle"/>
          </p:nvPr>
        </p:nvSpPr>
        <p:spPr>
          <a:xfrm>
            <a:off x="1709682" y="357504"/>
            <a:ext cx="5829300" cy="1102519"/>
          </a:xfrm>
        </p:spPr>
        <p:txBody>
          <a:bodyPr/>
          <a:p>
            <a:r>
              <a:rPr dirty="0" lang="id-ID"/>
              <a:t>Sasaran</a:t>
            </a:r>
          </a:p>
        </p:txBody>
      </p:sp>
      <p:sp>
        <p:nvSpPr>
          <p:cNvPr id="1048763" name="Subtitle 2"/>
          <p:cNvSpPr>
            <a:spLocks noGrp="1"/>
          </p:cNvSpPr>
          <p:nvPr>
            <p:ph type="subTitle" idx="1"/>
          </p:nvPr>
        </p:nvSpPr>
        <p:spPr>
          <a:xfrm>
            <a:off x="2141730" y="1491630"/>
            <a:ext cx="5184576" cy="2646294"/>
          </a:xfrm>
        </p:spPr>
        <p:txBody>
          <a:bodyPr>
            <a:normAutofit/>
          </a:bodyPr>
          <a:p>
            <a:pPr algn="just"/>
            <a:r>
              <a:rPr dirty="0" lang="en-US" err="1">
                <a:solidFill>
                  <a:schemeClr val="tx1"/>
                </a:solidFill>
              </a:rPr>
              <a:t>Sasaran</a:t>
            </a:r>
            <a:r>
              <a:rPr dirty="0" lang="en-US">
                <a:solidFill>
                  <a:schemeClr val="tx1"/>
                </a:solidFill>
              </a:rPr>
              <a:t> </a:t>
            </a:r>
            <a:r>
              <a:rPr dirty="0" lang="en-US" err="1">
                <a:solidFill>
                  <a:schemeClr val="tx1"/>
                </a:solidFill>
              </a:rPr>
              <a:t>dari</a:t>
            </a:r>
            <a:r>
              <a:rPr dirty="0" lang="en-US">
                <a:solidFill>
                  <a:schemeClr val="tx1"/>
                </a:solidFill>
              </a:rPr>
              <a:t> </a:t>
            </a:r>
            <a:r>
              <a:rPr dirty="0" lang="en-US" err="1">
                <a:solidFill>
                  <a:schemeClr val="tx1"/>
                </a:solidFill>
              </a:rPr>
              <a:t>Gerakan</a:t>
            </a:r>
            <a:r>
              <a:rPr dirty="0" lang="en-US">
                <a:solidFill>
                  <a:schemeClr val="tx1"/>
                </a:solidFill>
              </a:rPr>
              <a:t> Madrasah </a:t>
            </a:r>
            <a:r>
              <a:rPr dirty="0" lang="en-US" err="1">
                <a:solidFill>
                  <a:schemeClr val="tx1"/>
                </a:solidFill>
              </a:rPr>
              <a:t>Inovatif</a:t>
            </a:r>
            <a:r>
              <a:rPr dirty="0" lang="en-US">
                <a:solidFill>
                  <a:schemeClr val="tx1"/>
                </a:solidFill>
              </a:rPr>
              <a:t> </a:t>
            </a:r>
            <a:r>
              <a:rPr dirty="0" lang="en-US" err="1">
                <a:solidFill>
                  <a:schemeClr val="tx1"/>
                </a:solidFill>
              </a:rPr>
              <a:t>ini</a:t>
            </a:r>
            <a:r>
              <a:rPr dirty="0" lang="en-US">
                <a:solidFill>
                  <a:schemeClr val="tx1"/>
                </a:solidFill>
              </a:rPr>
              <a:t>  </a:t>
            </a:r>
            <a:r>
              <a:rPr dirty="0" lang="en-US" err="1">
                <a:solidFill>
                  <a:schemeClr val="tx1"/>
                </a:solidFill>
              </a:rPr>
              <a:t>adalah</a:t>
            </a:r>
            <a:r>
              <a:rPr dirty="0" lang="en-US">
                <a:solidFill>
                  <a:schemeClr val="tx1"/>
                </a:solidFill>
              </a:rPr>
              <a:t> </a:t>
            </a:r>
            <a:r>
              <a:rPr b="1" dirty="0" lang="en-US">
                <a:solidFill>
                  <a:schemeClr val="tx1"/>
                </a:solidFill>
              </a:rPr>
              <a:t>RA, MI, MTs </a:t>
            </a:r>
            <a:r>
              <a:rPr b="1" dirty="0" lang="en-US" err="1">
                <a:solidFill>
                  <a:schemeClr val="tx1"/>
                </a:solidFill>
              </a:rPr>
              <a:t>dan</a:t>
            </a:r>
            <a:r>
              <a:rPr b="1" dirty="0" lang="en-US">
                <a:solidFill>
                  <a:schemeClr val="tx1"/>
                </a:solidFill>
              </a:rPr>
              <a:t> MA </a:t>
            </a:r>
            <a:r>
              <a:rPr dirty="0" lang="en-US">
                <a:solidFill>
                  <a:schemeClr val="tx1"/>
                </a:solidFill>
              </a:rPr>
              <a:t>di </a:t>
            </a:r>
            <a:r>
              <a:rPr dirty="0" lang="en-US" err="1">
                <a:solidFill>
                  <a:schemeClr val="tx1"/>
                </a:solidFill>
              </a:rPr>
              <a:t>lingkungan</a:t>
            </a:r>
            <a:r>
              <a:rPr dirty="0" lang="en-US">
                <a:solidFill>
                  <a:schemeClr val="tx1"/>
                </a:solidFill>
              </a:rPr>
              <a:t> </a:t>
            </a:r>
            <a:r>
              <a:rPr dirty="0" lang="en-US" err="1">
                <a:solidFill>
                  <a:schemeClr val="tx1"/>
                </a:solidFill>
              </a:rPr>
              <a:t>kanwil</a:t>
            </a:r>
            <a:r>
              <a:rPr dirty="0" lang="en-US">
                <a:solidFill>
                  <a:schemeClr val="tx1"/>
                </a:solidFill>
              </a:rPr>
              <a:t> </a:t>
            </a:r>
            <a:r>
              <a:rPr dirty="0" lang="en-US" err="1">
                <a:solidFill>
                  <a:schemeClr val="tx1"/>
                </a:solidFill>
              </a:rPr>
              <a:t>kementerian</a:t>
            </a:r>
            <a:r>
              <a:rPr dirty="0" lang="en-US">
                <a:solidFill>
                  <a:schemeClr val="tx1"/>
                </a:solidFill>
              </a:rPr>
              <a:t> agama </a:t>
            </a:r>
            <a:r>
              <a:rPr dirty="0" lang="en-US" err="1">
                <a:solidFill>
                  <a:schemeClr val="tx1"/>
                </a:solidFill>
              </a:rPr>
              <a:t>provinsi</a:t>
            </a:r>
            <a:r>
              <a:rPr dirty="0" lang="en-US">
                <a:solidFill>
                  <a:schemeClr val="tx1"/>
                </a:solidFill>
              </a:rPr>
              <a:t> </a:t>
            </a:r>
            <a:r>
              <a:rPr dirty="0" lang="en-US" err="1">
                <a:solidFill>
                  <a:schemeClr val="tx1"/>
                </a:solidFill>
              </a:rPr>
              <a:t>jawa</a:t>
            </a:r>
            <a:r>
              <a:rPr dirty="0" lang="en-US">
                <a:solidFill>
                  <a:schemeClr val="tx1"/>
                </a:solidFill>
              </a:rPr>
              <a:t> </a:t>
            </a:r>
            <a:r>
              <a:rPr dirty="0" lang="en-US" err="1">
                <a:solidFill>
                  <a:schemeClr val="tx1"/>
                </a:solidFill>
              </a:rPr>
              <a:t>timur</a:t>
            </a:r>
            <a:endParaRPr lang="x-none">
              <a:solidFill>
                <a:schemeClr val="tx1"/>
              </a:solidFill>
            </a:endParaRPr>
          </a:p>
          <a:p>
            <a:endParaRPr dirty="0" lang="id-ID"/>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72" name=""/>
        <p:cNvGrpSpPr/>
        <p:nvPr/>
      </p:nvGrpSpPr>
      <p:grpSpPr>
        <a:xfrm>
          <a:off x="0" y="0"/>
          <a:ext cx="0" cy="0"/>
          <a:chOff x="0" y="0"/>
          <a:chExt cx="0" cy="0"/>
        </a:xfrm>
      </p:grpSpPr>
      <p:sp>
        <p:nvSpPr>
          <p:cNvPr id="1048764" name="Title 1"/>
          <p:cNvSpPr>
            <a:spLocks noGrp="1"/>
          </p:cNvSpPr>
          <p:nvPr>
            <p:ph type="title"/>
          </p:nvPr>
        </p:nvSpPr>
        <p:spPr/>
        <p:txBody>
          <a:bodyPr/>
          <a:p>
            <a:r>
              <a:rPr dirty="0" lang="id-ID"/>
              <a:t>Konsep GEMI</a:t>
            </a:r>
          </a:p>
        </p:txBody>
      </p:sp>
      <p:sp>
        <p:nvSpPr>
          <p:cNvPr id="1048765" name="Content Placeholder 2"/>
          <p:cNvSpPr>
            <a:spLocks noGrp="1"/>
          </p:cNvSpPr>
          <p:nvPr>
            <p:ph idx="1"/>
          </p:nvPr>
        </p:nvSpPr>
        <p:spPr/>
        <p:txBody>
          <a:bodyPr/>
          <a:p>
            <a:pPr lvl="0"/>
            <a:r>
              <a:rPr b="1" dirty="0" lang="en-US"/>
              <a:t>Madrasah </a:t>
            </a:r>
            <a:r>
              <a:rPr b="1" dirty="0" lang="en-US" err="1"/>
              <a:t>Vokasi</a:t>
            </a:r>
            <a:r>
              <a:rPr b="1" dirty="0" lang="en-US"/>
              <a:t> / Entrepreneur</a:t>
            </a:r>
            <a:endParaRPr dirty="0" lang="id-ID"/>
          </a:p>
          <a:p>
            <a:r>
              <a:rPr b="1" dirty="0" lang="en-US"/>
              <a:t>Madrasah </a:t>
            </a:r>
            <a:r>
              <a:rPr b="1" dirty="0" lang="en-US" err="1"/>
              <a:t>Riset</a:t>
            </a:r>
            <a:endParaRPr b="1" dirty="0" lang="id-ID"/>
          </a:p>
          <a:p>
            <a:r>
              <a:rPr b="1" dirty="0" lang="id-ID"/>
              <a:t>Madrasah Inspiratif</a:t>
            </a:r>
          </a:p>
          <a:p>
            <a:r>
              <a:rPr b="1" dirty="0" lang="id-ID"/>
              <a:t>Madrasah </a:t>
            </a:r>
            <a:r>
              <a:rPr b="1" dirty="0" i="1" lang="id-ID"/>
              <a:t>Hijau</a:t>
            </a:r>
          </a:p>
          <a:p>
            <a:r>
              <a:rPr b="1" dirty="0" lang="en-ID"/>
              <a:t>Madrasah </a:t>
            </a:r>
            <a:r>
              <a:rPr b="1" dirty="0" lang="en-ID" err="1"/>
              <a:t>Saintifik</a:t>
            </a:r>
            <a:endParaRPr dirty="0" lang="id-ID"/>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42" name=""/>
        <p:cNvGrpSpPr/>
        <p:nvPr/>
      </p:nvGrpSpPr>
      <p:grpSpPr>
        <a:xfrm>
          <a:off x="0" y="0"/>
          <a:ext cx="0" cy="0"/>
          <a:chOff x="0" y="0"/>
          <a:chExt cx="0" cy="0"/>
        </a:xfrm>
      </p:grpSpPr>
      <p:sp>
        <p:nvSpPr>
          <p:cNvPr id="1048673" name="Text Placeholder 1"/>
          <p:cNvSpPr>
            <a:spLocks noGrp="1"/>
          </p:cNvSpPr>
          <p:nvPr>
            <p:ph type="body" sz="quarter" idx="10"/>
          </p:nvPr>
        </p:nvSpPr>
        <p:spPr/>
        <p:txBody>
          <a:bodyPr/>
          <a:p>
            <a:r>
              <a:rPr altLang="ko-KR" dirty="0" sz="2800" lang="id-ID">
                <a:solidFill>
                  <a:schemeClr val="tx2">
                    <a:lumMod val="75000"/>
                  </a:schemeClr>
                </a:solidFill>
                <a:latin typeface="Arial Black" pitchFamily="34" charset="0"/>
              </a:rPr>
              <a:t>LANJUTAN LATAR BELAKANG</a:t>
            </a:r>
            <a:endParaRPr altLang="en-US" dirty="0" sz="2800" lang="ko-KR">
              <a:solidFill>
                <a:schemeClr val="tx2">
                  <a:lumMod val="75000"/>
                </a:schemeClr>
              </a:solidFill>
              <a:latin typeface="Arial Black" pitchFamily="34" charset="0"/>
            </a:endParaRPr>
          </a:p>
        </p:txBody>
      </p:sp>
      <p:sp>
        <p:nvSpPr>
          <p:cNvPr id="1048674" name="Rectangle 20"/>
          <p:cNvSpPr/>
          <p:nvPr/>
        </p:nvSpPr>
        <p:spPr>
          <a:xfrm>
            <a:off x="0" y="0"/>
            <a:ext cx="1475656" cy="1851670"/>
          </a:xfrm>
          <a:prstGeom prst="rect"/>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dirty="0" sz="2400" lang="en-US">
              <a:latin typeface="Agency FB" pitchFamily="34" charset="0"/>
            </a:endParaRPr>
          </a:p>
        </p:txBody>
      </p:sp>
      <p:pic>
        <p:nvPicPr>
          <p:cNvPr id="2097161" name="Picture 38"/>
          <p:cNvPicPr>
            <a:picLocks noChangeAspect="1"/>
          </p:cNvPicPr>
          <p:nvPr/>
        </p:nvPicPr>
        <p:blipFill>
          <a:blip xmlns:r="http://schemas.openxmlformats.org/officeDocument/2006/relationships" r:embed="rId1" cstate="print">
            <a:clrChange>
              <a:clrFrom>
                <a:srgbClr val="FFFFFF"/>
              </a:clrFrom>
              <a:clrTo>
                <a:srgbClr val="FFFFFF">
                  <a:alpha val="0"/>
                </a:srgbClr>
              </a:clrTo>
            </a:clrChange>
          </a:blip>
          <a:stretch>
            <a:fillRect/>
          </a:stretch>
        </p:blipFill>
        <p:spPr>
          <a:xfrm>
            <a:off x="39085" y="65389"/>
            <a:ext cx="1420420" cy="1427109"/>
          </a:xfrm>
          <a:prstGeom prst="rect"/>
        </p:spPr>
      </p:pic>
      <p:sp>
        <p:nvSpPr>
          <p:cNvPr id="1048675" name="Text Placeholder 1"/>
          <p:cNvSpPr txBox="1"/>
          <p:nvPr/>
        </p:nvSpPr>
        <p:spPr>
          <a:xfrm>
            <a:off x="1691680" y="637802"/>
            <a:ext cx="7128792" cy="2798044"/>
          </a:xfrm>
          <a:prstGeom prst="rect"/>
        </p:spPr>
        <p:txBody>
          <a:bodyPr anchor="ctr"/>
          <a:lstStyle>
            <a:lvl1pPr algn="l" defTabSz="914400" eaLnBrk="1" hangingPunct="1" indent="0" latinLnBrk="1" marL="0" rtl="0">
              <a:spcBef>
                <a:spcPct val="20000"/>
              </a:spcBef>
              <a:buFont typeface="Arial" pitchFamily="34" charset="0"/>
              <a:buNone/>
              <a:defRPr baseline="0" b="0" sz="3600" kern="1200">
                <a:solidFill>
                  <a:schemeClr val="tx1">
                    <a:lumMod val="75000"/>
                    <a:lumOff val="25000"/>
                  </a:schemeClr>
                </a:solidFill>
                <a:latin typeface="+mj-lt"/>
                <a:ea typeface="+mn-ea"/>
                <a:cs typeface="Arial" pitchFamily="34" charset="0"/>
              </a:defRPr>
            </a:lvl1pPr>
            <a:lvl2pPr algn="l" defTabSz="914400" eaLnBrk="1" hangingPunct="1" indent="-285750" latinLnBrk="1" marL="742950" rtl="0">
              <a:spcBef>
                <a:spcPct val="20000"/>
              </a:spcBef>
              <a:buFont typeface="Arial" pitchFamily="34" charset="0"/>
              <a:buChar char="–"/>
              <a:defRPr sz="2800" kern="1200">
                <a:solidFill>
                  <a:schemeClr val="tx1"/>
                </a:solidFill>
                <a:latin typeface="+mn-lt"/>
                <a:ea typeface="+mn-ea"/>
                <a:cs typeface="+mn-cs"/>
              </a:defRPr>
            </a:lvl2pPr>
            <a:lvl3pPr algn="l" defTabSz="914400" eaLnBrk="1" hangingPunct="1" indent="-228600" latinLnBrk="1" marL="1143000" rtl="0">
              <a:spcBef>
                <a:spcPct val="20000"/>
              </a:spcBef>
              <a:buFont typeface="Arial" pitchFamily="34" charset="0"/>
              <a:buChar char="•"/>
              <a:defRPr sz="2400" kern="1200">
                <a:solidFill>
                  <a:schemeClr val="tx1"/>
                </a:solidFill>
                <a:latin typeface="+mn-lt"/>
                <a:ea typeface="+mn-ea"/>
                <a:cs typeface="+mn-cs"/>
              </a:defRPr>
            </a:lvl3pPr>
            <a:lvl4pPr algn="l" defTabSz="914400" eaLnBrk="1" hangingPunct="1" indent="-228600" latinLnBrk="1" marL="1600200" rtl="0">
              <a:spcBef>
                <a:spcPct val="20000"/>
              </a:spcBef>
              <a:buFont typeface="Arial" pitchFamily="34" charset="0"/>
              <a:buChar char="–"/>
              <a:defRPr sz="2000" kern="1200">
                <a:solidFill>
                  <a:schemeClr val="tx1"/>
                </a:solidFill>
                <a:latin typeface="+mn-lt"/>
                <a:ea typeface="+mn-ea"/>
                <a:cs typeface="+mn-cs"/>
              </a:defRPr>
            </a:lvl4pPr>
            <a:lvl5pPr algn="l" defTabSz="914400" eaLnBrk="1" hangingPunct="1" indent="-228600" latinLnBrk="1" marL="2057400" rtl="0">
              <a:spcBef>
                <a:spcPct val="20000"/>
              </a:spcBef>
              <a:buFont typeface="Arial" pitchFamily="34" charset="0"/>
              <a:buChar char="»"/>
              <a:defRPr sz="2000" kern="1200">
                <a:solidFill>
                  <a:schemeClr val="tx1"/>
                </a:solidFill>
                <a:latin typeface="+mn-lt"/>
                <a:ea typeface="+mn-ea"/>
                <a:cs typeface="+mn-cs"/>
              </a:defRPr>
            </a:lvl5pPr>
            <a:lvl6pPr algn="l" defTabSz="914400" eaLnBrk="1" hangingPunct="1" indent="-228600" latinLnBrk="1" marL="2514600" rtl="0">
              <a:spcBef>
                <a:spcPct val="20000"/>
              </a:spcBef>
              <a:buFont typeface="Arial" pitchFamily="34" charset="0"/>
              <a:buChar char="•"/>
              <a:defRPr sz="2000" kern="1200">
                <a:solidFill>
                  <a:schemeClr val="tx1"/>
                </a:solidFill>
                <a:latin typeface="+mn-lt"/>
                <a:ea typeface="+mn-ea"/>
                <a:cs typeface="+mn-cs"/>
              </a:defRPr>
            </a:lvl6pPr>
            <a:lvl7pPr algn="l" defTabSz="914400" eaLnBrk="1" hangingPunct="1" indent="-228600" latinLnBrk="1" marL="2971800" rtl="0">
              <a:spcBef>
                <a:spcPct val="20000"/>
              </a:spcBef>
              <a:buFont typeface="Arial" pitchFamily="34" charset="0"/>
              <a:buChar char="•"/>
              <a:defRPr sz="2000" kern="1200">
                <a:solidFill>
                  <a:schemeClr val="tx1"/>
                </a:solidFill>
                <a:latin typeface="+mn-lt"/>
                <a:ea typeface="+mn-ea"/>
                <a:cs typeface="+mn-cs"/>
              </a:defRPr>
            </a:lvl7pPr>
            <a:lvl8pPr algn="l" defTabSz="914400" eaLnBrk="1" hangingPunct="1" indent="-228600" latinLnBrk="1" marL="3429000" rtl="0">
              <a:spcBef>
                <a:spcPct val="20000"/>
              </a:spcBef>
              <a:buFont typeface="Arial" pitchFamily="34" charset="0"/>
              <a:buChar char="•"/>
              <a:defRPr sz="2000" kern="1200">
                <a:solidFill>
                  <a:schemeClr val="tx1"/>
                </a:solidFill>
                <a:latin typeface="+mn-lt"/>
                <a:ea typeface="+mn-ea"/>
                <a:cs typeface="+mn-cs"/>
              </a:defRPr>
            </a:lvl8pPr>
            <a:lvl9pPr algn="l" defTabSz="914400" eaLnBrk="1" hangingPunct="1" indent="-228600" latinLnBrk="1" marL="3886200" rtl="0">
              <a:spcBef>
                <a:spcPct val="20000"/>
              </a:spcBef>
              <a:buFont typeface="Arial" pitchFamily="34" charset="0"/>
              <a:buChar char="•"/>
              <a:defRPr sz="2000" kern="1200">
                <a:solidFill>
                  <a:schemeClr val="tx1"/>
                </a:solidFill>
                <a:latin typeface="+mn-lt"/>
                <a:ea typeface="+mn-ea"/>
                <a:cs typeface="+mn-cs"/>
              </a:defRPr>
            </a:lvl9pPr>
          </a:lstStyle>
          <a:p>
            <a:pPr algn="just" indent="-285750" marL="285750">
              <a:buFont typeface="Wingdings" panose="05000000000000000000" pitchFamily="2" charset="2"/>
              <a:buChar char="q"/>
            </a:pPr>
            <a:r>
              <a:rPr dirty="0" sz="1800" lang="id-ID">
                <a:solidFill>
                  <a:schemeClr val="tx1"/>
                </a:solidFill>
                <a:latin typeface="Times New Roman" panose="02020603050405020304" pitchFamily="18" charset="0"/>
                <a:cs typeface="Times New Roman" panose="02020603050405020304" pitchFamily="18" charset="0"/>
              </a:rPr>
              <a:t>Berdasarkan data madrasah di Jawa Timur dengan mayoritas madrasah berstatus swasta sedangkan prosentasi madrasah negeri sangat sedikit    sehingga dibutuhkan upaya untuk melakukan pengembangan madrasah   Khususnya di Jawa Timur dengan Strategi dan kreasi tersendiri secara   masif. </a:t>
            </a:r>
          </a:p>
          <a:p>
            <a:pPr algn="just" indent="-285750" marL="285750">
              <a:buFont typeface="Wingdings" panose="05000000000000000000" pitchFamily="2" charset="2"/>
              <a:buChar char="q"/>
            </a:pPr>
            <a:r>
              <a:rPr dirty="0" sz="1800" lang="id-ID">
                <a:solidFill>
                  <a:schemeClr val="tx1"/>
                </a:solidFill>
                <a:latin typeface="Times New Roman" panose="02020603050405020304" pitchFamily="18" charset="0"/>
                <a:cs typeface="Times New Roman" panose="02020603050405020304" pitchFamily="18" charset="0"/>
              </a:rPr>
              <a:t>Berdasarkan Realitas tersebut kemudian Bidang Pendidikan Madrasah Kantor Wilayah Kementerian Agama Provinsi Jawa Timur membuat     Program Pengembangan Madarsah Terpadu yang diberi nama               GERAMM (Gerakan Ayo Membangun Madrasah)</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73" name=""/>
        <p:cNvGrpSpPr/>
        <p:nvPr/>
      </p:nvGrpSpPr>
      <p:grpSpPr>
        <a:xfrm>
          <a:off x="0" y="0"/>
          <a:ext cx="0" cy="0"/>
          <a:chOff x="0" y="0"/>
          <a:chExt cx="0" cy="0"/>
        </a:xfrm>
      </p:grpSpPr>
      <p:sp>
        <p:nvSpPr>
          <p:cNvPr id="1048766" name="Cloud 2"/>
          <p:cNvSpPr/>
          <p:nvPr/>
        </p:nvSpPr>
        <p:spPr>
          <a:xfrm>
            <a:off x="683568" y="915566"/>
            <a:ext cx="6924923" cy="3024335"/>
          </a:xfrm>
          <a:prstGeom prst="cloud"/>
        </p:spPr>
        <p:style>
          <a:lnRef idx="0">
            <a:schemeClr val="accent3"/>
          </a:lnRef>
          <a:fillRef idx="3">
            <a:schemeClr val="accent3"/>
          </a:fillRef>
          <a:effectRef idx="3">
            <a:schemeClr val="accent3"/>
          </a:effectRef>
          <a:fontRef idx="minor">
            <a:schemeClr val="lt1"/>
          </a:fontRef>
        </p:style>
        <p:txBody>
          <a:bodyPr anchor="ctr" rtlCol="0"/>
          <a:p>
            <a:pPr algn="ctr"/>
            <a:r>
              <a:rPr b="1" dirty="0" sz="4400" lang="id-ID">
                <a:solidFill>
                  <a:schemeClr val="tx1"/>
                </a:solidFill>
                <a:latin typeface="Bernard MT Condensed" panose="02050806060905020404" pitchFamily="18" charset="0"/>
              </a:rPr>
              <a:t>( GEMES )</a:t>
            </a:r>
          </a:p>
          <a:p>
            <a:pPr algn="ctr"/>
            <a:r>
              <a:rPr b="1" dirty="0" sz="4400" lang="id-ID">
                <a:solidFill>
                  <a:schemeClr val="tx1"/>
                </a:solidFill>
                <a:latin typeface="Bernard MT Condensed" panose="02050806060905020404" pitchFamily="18" charset="0"/>
              </a:rPr>
              <a:t>GERAKAN</a:t>
            </a:r>
            <a:br>
              <a:rPr b="1" dirty="0" sz="4400" lang="id-ID">
                <a:solidFill>
                  <a:schemeClr val="tx1"/>
                </a:solidFill>
                <a:latin typeface="Bernard MT Condensed" panose="02050806060905020404" pitchFamily="18" charset="0"/>
              </a:rPr>
            </a:br>
            <a:r>
              <a:rPr b="1" dirty="0" sz="4400" lang="id-ID">
                <a:solidFill>
                  <a:schemeClr val="tx1"/>
                </a:solidFill>
                <a:latin typeface="Bernard MT Condensed" panose="02050806060905020404" pitchFamily="18" charset="0"/>
              </a:rPr>
              <a:t>MADRASAH SEHAT</a:t>
            </a:r>
            <a:endParaRPr dirty="0" sz="4400" lang="id-ID">
              <a:solidFill>
                <a:schemeClr val="tx1"/>
              </a:solidFill>
              <a:latin typeface="Bernard MT Condensed" panose="02050806060905020404" pitchFamily="18" charset="0"/>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2">
                                  <p:stCondLst>
                                    <p:cond delay="0"/>
                                  </p:stCondLst>
                                  <p:childTnLst>
                                    <p:set>
                                      <p:cBhvr>
                                        <p:cTn dur="1" fill="hold" id="6">
                                          <p:stCondLst>
                                            <p:cond delay="0"/>
                                          </p:stCondLst>
                                        </p:cTn>
                                        <p:tgtEl>
                                          <p:spTgt spid="1048766"/>
                                        </p:tgtEl>
                                        <p:attrNameLst>
                                          <p:attrName>style.visibility</p:attrName>
                                        </p:attrNameLst>
                                      </p:cBhvr>
                                      <p:to>
                                        <p:strVal val="visible"/>
                                      </p:to>
                                    </p:set>
                                    <p:anim calcmode="lin" valueType="num">
                                      <p:cBhvr additive="base">
                                        <p:cTn dur="2000" fill="hold" id="7"/>
                                        <p:tgtEl>
                                          <p:spTgt spid="1048766"/>
                                        </p:tgtEl>
                                        <p:attrNameLst>
                                          <p:attrName>ppt_x</p:attrName>
                                        </p:attrNameLst>
                                      </p:cBhvr>
                                      <p:tavLst>
                                        <p:tav tm="0">
                                          <p:val>
                                            <p:strVal val="1+#ppt_w/2"/>
                                          </p:val>
                                        </p:tav>
                                        <p:tav tm="100000">
                                          <p:val>
                                            <p:strVal val="#ppt_x"/>
                                          </p:val>
                                        </p:tav>
                                      </p:tavLst>
                                    </p:anim>
                                    <p:anim calcmode="lin" valueType="num">
                                      <p:cBhvr additive="base">
                                        <p:cTn dur="2000" fill="hold" id="8"/>
                                        <p:tgtEl>
                                          <p:spTgt spid="10487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6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74" name=""/>
        <p:cNvGrpSpPr/>
        <p:nvPr/>
      </p:nvGrpSpPr>
      <p:grpSpPr>
        <a:xfrm>
          <a:off x="0" y="0"/>
          <a:ext cx="0" cy="0"/>
          <a:chOff x="0" y="0"/>
          <a:chExt cx="0" cy="0"/>
        </a:xfrm>
      </p:grpSpPr>
      <p:sp>
        <p:nvSpPr>
          <p:cNvPr id="1048767" name="Title 1"/>
          <p:cNvSpPr>
            <a:spLocks noGrp="1"/>
          </p:cNvSpPr>
          <p:nvPr>
            <p:ph type="ctrTitle"/>
          </p:nvPr>
        </p:nvSpPr>
        <p:spPr>
          <a:xfrm>
            <a:off x="1709682" y="897564"/>
            <a:ext cx="6046998" cy="2970330"/>
          </a:xfrm>
        </p:spPr>
        <p:txBody>
          <a:bodyPr>
            <a:normAutofit/>
          </a:bodyPr>
          <a:p>
            <a:pPr algn="l"/>
            <a:endParaRPr b="1" dirty="0" lang="en-US"/>
          </a:p>
        </p:txBody>
      </p:sp>
      <p:sp>
        <p:nvSpPr>
          <p:cNvPr id="1048768" name="Subtitle 2"/>
          <p:cNvSpPr>
            <a:spLocks noGrp="1"/>
          </p:cNvSpPr>
          <p:nvPr>
            <p:ph type="subTitle" idx="1"/>
          </p:nvPr>
        </p:nvSpPr>
        <p:spPr>
          <a:xfrm>
            <a:off x="1655676" y="4299942"/>
            <a:ext cx="6048672" cy="648072"/>
          </a:xfrm>
        </p:spPr>
        <p:txBody>
          <a:bodyPr>
            <a:noAutofit/>
          </a:bodyPr>
          <a:p>
            <a:r>
              <a:rPr b="1" dirty="0" sz="2700" lang="en-ID">
                <a:solidFill>
                  <a:srgbClr val="FF0000"/>
                </a:solidFill>
                <a:latin typeface="Bodoni MT Black" pitchFamily="18" charset="0"/>
              </a:rPr>
              <a:t>SEHAT DI MULAI DARI SAYA</a:t>
            </a:r>
          </a:p>
          <a:p>
            <a:endParaRPr b="1" dirty="0" lang="en-US">
              <a:solidFill>
                <a:srgbClr val="FF0000"/>
              </a:solidFill>
              <a:latin typeface="Bodoni MT Black" pitchFamily="18" charset="0"/>
            </a:endParaRPr>
          </a:p>
        </p:txBody>
      </p:sp>
      <p:pic>
        <p:nvPicPr>
          <p:cNvPr id="2097175" name="Picture 3"/>
          <p:cNvPicPr>
            <a:picLocks noChangeAspect="1" noChangeArrowheads="1"/>
          </p:cNvPicPr>
          <p:nvPr/>
        </p:nvPicPr>
        <p:blipFill>
          <a:blip xmlns:r="http://schemas.openxmlformats.org/officeDocument/2006/relationships" r:embed="rId1"/>
          <a:srcRect/>
          <a:stretch>
            <a:fillRect/>
          </a:stretch>
        </p:blipFill>
        <p:spPr bwMode="auto">
          <a:xfrm>
            <a:off x="1251348" y="897564"/>
            <a:ext cx="6561013" cy="3348372"/>
          </a:xfrm>
          <a:prstGeom prst="rect"/>
          <a:noFill/>
          <a:ln>
            <a:noFill/>
          </a:ln>
          <a:effectLst/>
        </p:spPr>
      </p:pic>
      <p:sp>
        <p:nvSpPr>
          <p:cNvPr id="1048769" name="Subtitle 2"/>
          <p:cNvSpPr txBox="1"/>
          <p:nvPr/>
        </p:nvSpPr>
        <p:spPr>
          <a:xfrm>
            <a:off x="1655676" y="141480"/>
            <a:ext cx="6048672" cy="864096"/>
          </a:xfrm>
          <a:prstGeom prst="rect"/>
        </p:spPr>
        <p:txBody>
          <a:bodyPr bIns="34290" lIns="68580" rIns="68580" rtlCol="0" tIns="34290" vert="horz">
            <a:noAutofit/>
          </a:bodyPr>
          <a:lstStyle>
            <a:lvl1pPr algn="ctr" defTabSz="914400" eaLnBrk="1" hangingPunct="1" indent="0" latinLnBrk="0" marL="0" rtl="0">
              <a:spcBef>
                <a:spcPct val="20000"/>
              </a:spcBef>
              <a:buFont typeface="Arial" pitchFamily="34" charset="0"/>
              <a:buNone/>
              <a:defRPr sz="3200" kern="1200">
                <a:solidFill>
                  <a:schemeClr val="tx1">
                    <a:tint val="75000"/>
                  </a:schemeClr>
                </a:solidFill>
                <a:latin typeface="+mn-lt"/>
                <a:ea typeface="+mn-ea"/>
                <a:cs typeface="+mn-cs"/>
              </a:defRPr>
            </a:lvl1pPr>
            <a:lvl2pPr algn="ctr" defTabSz="914400" eaLnBrk="1" hangingPunct="1" indent="0" latinLnBrk="0" marL="457200" rtl="0">
              <a:spcBef>
                <a:spcPct val="20000"/>
              </a:spcBef>
              <a:buFont typeface="Arial" pitchFamily="34" charset="0"/>
              <a:buNone/>
              <a:defRPr sz="2800" kern="1200">
                <a:solidFill>
                  <a:schemeClr val="tx1">
                    <a:tint val="75000"/>
                  </a:schemeClr>
                </a:solidFill>
                <a:latin typeface="+mn-lt"/>
                <a:ea typeface="+mn-ea"/>
                <a:cs typeface="+mn-cs"/>
              </a:defRPr>
            </a:lvl2pPr>
            <a:lvl3pPr algn="ctr" defTabSz="914400" eaLnBrk="1" hangingPunct="1" indent="0" latinLnBrk="0" marL="914400" rtl="0">
              <a:spcBef>
                <a:spcPct val="20000"/>
              </a:spcBef>
              <a:buFont typeface="Arial" pitchFamily="34" charset="0"/>
              <a:buNone/>
              <a:defRPr sz="2400" kern="1200">
                <a:solidFill>
                  <a:schemeClr val="tx1">
                    <a:tint val="75000"/>
                  </a:schemeClr>
                </a:solidFill>
                <a:latin typeface="+mn-lt"/>
                <a:ea typeface="+mn-ea"/>
                <a:cs typeface="+mn-cs"/>
              </a:defRPr>
            </a:lvl3pPr>
            <a:lvl4pPr algn="ctr" defTabSz="914400" eaLnBrk="1" hangingPunct="1" indent="0" latinLnBrk="0" marL="1371600" rtl="0">
              <a:spcBef>
                <a:spcPct val="20000"/>
              </a:spcBef>
              <a:buFont typeface="Arial" pitchFamily="34" charset="0"/>
              <a:buNone/>
              <a:defRPr sz="2000" kern="1200">
                <a:solidFill>
                  <a:schemeClr val="tx1">
                    <a:tint val="75000"/>
                  </a:schemeClr>
                </a:solidFill>
                <a:latin typeface="+mn-lt"/>
                <a:ea typeface="+mn-ea"/>
                <a:cs typeface="+mn-cs"/>
              </a:defRPr>
            </a:lvl4pPr>
            <a:lvl5pPr algn="ctr" defTabSz="914400" eaLnBrk="1" hangingPunct="1" indent="0" latinLnBrk="0" marL="1828800" rtl="0">
              <a:spcBef>
                <a:spcPct val="20000"/>
              </a:spcBef>
              <a:buFont typeface="Arial" pitchFamily="34" charset="0"/>
              <a:buNone/>
              <a:defRPr sz="2000" kern="1200">
                <a:solidFill>
                  <a:schemeClr val="tx1">
                    <a:tint val="75000"/>
                  </a:schemeClr>
                </a:solidFill>
                <a:latin typeface="+mn-lt"/>
                <a:ea typeface="+mn-ea"/>
                <a:cs typeface="+mn-cs"/>
              </a:defRPr>
            </a:lvl5pPr>
            <a:lvl6pPr algn="ctr" defTabSz="914400" eaLnBrk="1" hangingPunct="1" indent="0" latinLnBrk="0" marL="2286000" rtl="0">
              <a:spcBef>
                <a:spcPct val="20000"/>
              </a:spcBef>
              <a:buFont typeface="Arial" pitchFamily="34" charset="0"/>
              <a:buNone/>
              <a:defRPr sz="2000" kern="1200">
                <a:solidFill>
                  <a:schemeClr val="tx1">
                    <a:tint val="75000"/>
                  </a:schemeClr>
                </a:solidFill>
                <a:latin typeface="+mn-lt"/>
                <a:ea typeface="+mn-ea"/>
                <a:cs typeface="+mn-cs"/>
              </a:defRPr>
            </a:lvl6pPr>
            <a:lvl7pPr algn="ctr" defTabSz="914400" eaLnBrk="1" hangingPunct="1" indent="0" latinLnBrk="0" marL="2743200" rtl="0">
              <a:spcBef>
                <a:spcPct val="20000"/>
              </a:spcBef>
              <a:buFont typeface="Arial" pitchFamily="34" charset="0"/>
              <a:buNone/>
              <a:defRPr sz="2000" kern="1200">
                <a:solidFill>
                  <a:schemeClr val="tx1">
                    <a:tint val="75000"/>
                  </a:schemeClr>
                </a:solidFill>
                <a:latin typeface="+mn-lt"/>
                <a:ea typeface="+mn-ea"/>
                <a:cs typeface="+mn-cs"/>
              </a:defRPr>
            </a:lvl7pPr>
            <a:lvl8pPr algn="ctr" defTabSz="914400" eaLnBrk="1" hangingPunct="1" indent="0" latinLnBrk="0" marL="3200400" rtl="0">
              <a:spcBef>
                <a:spcPct val="20000"/>
              </a:spcBef>
              <a:buFont typeface="Arial" pitchFamily="34" charset="0"/>
              <a:buNone/>
              <a:defRPr sz="2000" kern="1200">
                <a:solidFill>
                  <a:schemeClr val="tx1">
                    <a:tint val="75000"/>
                  </a:schemeClr>
                </a:solidFill>
                <a:latin typeface="+mn-lt"/>
                <a:ea typeface="+mn-ea"/>
                <a:cs typeface="+mn-cs"/>
              </a:defRPr>
            </a:lvl8pPr>
            <a:lvl9pPr algn="ctr" defTabSz="914400" eaLnBrk="1" hangingPunct="1" indent="0" latinLnBrk="0" marL="3657600" rtl="0">
              <a:spcBef>
                <a:spcPct val="20000"/>
              </a:spcBef>
              <a:buFont typeface="Arial" pitchFamily="34" charset="0"/>
              <a:buNone/>
              <a:defRPr sz="2000" kern="1200">
                <a:solidFill>
                  <a:schemeClr val="tx1">
                    <a:tint val="75000"/>
                  </a:schemeClr>
                </a:solidFill>
                <a:latin typeface="+mn-lt"/>
                <a:ea typeface="+mn-ea"/>
                <a:cs typeface="+mn-cs"/>
              </a:defRPr>
            </a:lvl9pPr>
          </a:lstStyle>
          <a:p>
            <a:r>
              <a:rPr b="1" dirty="0" sz="2400" lang="en-ID">
                <a:solidFill>
                  <a:srgbClr val="00B050"/>
                </a:solidFill>
                <a:latin typeface="Bodoni MT Black" pitchFamily="18" charset="0"/>
              </a:rPr>
              <a:t>GERAKAN MADRASAH SEHAT (GEMES)</a:t>
            </a:r>
          </a:p>
          <a:p>
            <a:endParaRPr b="1" dirty="0" sz="2400" lang="en-US">
              <a:solidFill>
                <a:srgbClr val="00B050"/>
              </a:solidFill>
              <a:latin typeface="Bodoni MT Black"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75" name=""/>
        <p:cNvGrpSpPr/>
        <p:nvPr/>
      </p:nvGrpSpPr>
      <p:grpSpPr>
        <a:xfrm>
          <a:off x="0" y="0"/>
          <a:ext cx="0" cy="0"/>
          <a:chOff x="0" y="0"/>
          <a:chExt cx="0" cy="0"/>
        </a:xfrm>
      </p:grpSpPr>
      <p:sp>
        <p:nvSpPr>
          <p:cNvPr id="1048770" name="Title 1"/>
          <p:cNvSpPr>
            <a:spLocks noGrp="1"/>
          </p:cNvSpPr>
          <p:nvPr>
            <p:ph type="ctrTitle"/>
          </p:nvPr>
        </p:nvSpPr>
        <p:spPr>
          <a:xfrm>
            <a:off x="1709682" y="681540"/>
            <a:ext cx="6046998" cy="4104456"/>
          </a:xfrm>
        </p:spPr>
        <p:txBody>
          <a:bodyPr>
            <a:normAutofit fontScale="90000"/>
          </a:bodyPr>
          <a:p>
            <a:pPr algn="l"/>
            <a:r>
              <a:rPr b="1" dirty="0" sz="2325" lang="en-ID" err="1"/>
              <a:t>Sehat</a:t>
            </a:r>
            <a:r>
              <a:rPr b="1" dirty="0" sz="2325" lang="en-ID"/>
              <a:t> </a:t>
            </a:r>
            <a:r>
              <a:rPr b="1" dirty="0" sz="2325" lang="en-ID" err="1"/>
              <a:t>dimulai</a:t>
            </a:r>
            <a:r>
              <a:rPr b="1" dirty="0" sz="2325" lang="en-ID"/>
              <a:t> </a:t>
            </a:r>
            <a:r>
              <a:rPr b="1" dirty="0" sz="2325" lang="en-ID" err="1"/>
              <a:t>dari</a:t>
            </a:r>
            <a:r>
              <a:rPr b="1" dirty="0" sz="2325" lang="en-ID"/>
              <a:t> </a:t>
            </a:r>
            <a:r>
              <a:rPr b="1" dirty="0" sz="2325" lang="en-ID" err="1"/>
              <a:t>saya</a:t>
            </a:r>
            <a:br>
              <a:rPr b="1" dirty="0" sz="2325" lang="en-ID"/>
            </a:br>
            <a:r>
              <a:rPr b="1" dirty="0" sz="2325" lang="en-ID" err="1"/>
              <a:t>Sehat</a:t>
            </a:r>
            <a:r>
              <a:rPr b="1" dirty="0" sz="2325" lang="en-ID"/>
              <a:t> </a:t>
            </a:r>
            <a:r>
              <a:rPr b="1" dirty="0" sz="2325" lang="en-ID" err="1"/>
              <a:t>dimulai</a:t>
            </a:r>
            <a:r>
              <a:rPr b="1" dirty="0" sz="2325" lang="en-ID"/>
              <a:t> </a:t>
            </a:r>
            <a:r>
              <a:rPr b="1" dirty="0" sz="2325" lang="en-ID" err="1"/>
              <a:t>dari</a:t>
            </a:r>
            <a:r>
              <a:rPr b="1" dirty="0" sz="2325" lang="en-ID"/>
              <a:t> </a:t>
            </a:r>
            <a:r>
              <a:rPr b="1" dirty="0" sz="2325" lang="en-ID" err="1"/>
              <a:t>saya</a:t>
            </a:r>
            <a:br>
              <a:rPr b="1" dirty="0" sz="2325" lang="en-ID"/>
            </a:br>
            <a:r>
              <a:rPr b="1" dirty="0" sz="2325" lang="en-ID"/>
              <a:t>Stop </a:t>
            </a:r>
            <a:r>
              <a:rPr b="1" dirty="0" sz="2325" lang="en-ID" err="1"/>
              <a:t>merokok</a:t>
            </a:r>
            <a:r>
              <a:rPr b="1" dirty="0" sz="2325" lang="en-ID"/>
              <a:t> stop </a:t>
            </a:r>
            <a:r>
              <a:rPr b="1" dirty="0" sz="2325" lang="en-ID" err="1"/>
              <a:t>narkoba</a:t>
            </a:r>
            <a:br>
              <a:rPr b="1" dirty="0" sz="2325" lang="en-ID"/>
            </a:br>
            <a:r>
              <a:rPr b="1" dirty="0" sz="2325" lang="en-ID" err="1"/>
              <a:t>Sehat</a:t>
            </a:r>
            <a:r>
              <a:rPr b="1" dirty="0" sz="2325" lang="en-ID"/>
              <a:t> </a:t>
            </a:r>
            <a:r>
              <a:rPr b="1" dirty="0" sz="2325" lang="en-ID" err="1"/>
              <a:t>dimulai</a:t>
            </a:r>
            <a:r>
              <a:rPr b="1" dirty="0" sz="2325" lang="en-ID"/>
              <a:t> </a:t>
            </a:r>
            <a:r>
              <a:rPr b="1" dirty="0" sz="2325" lang="en-ID" err="1"/>
              <a:t>dari</a:t>
            </a:r>
            <a:r>
              <a:rPr b="1" dirty="0" sz="2325" lang="en-ID"/>
              <a:t> </a:t>
            </a:r>
            <a:r>
              <a:rPr b="1" dirty="0" sz="2325" lang="en-ID" err="1"/>
              <a:t>saya</a:t>
            </a:r>
            <a:br>
              <a:rPr b="1" dirty="0" sz="2325" lang="en-ID"/>
            </a:br>
            <a:r>
              <a:rPr b="1" dirty="0" sz="2325" lang="en-ID"/>
              <a:t>	</a:t>
            </a:r>
            <a:r>
              <a:rPr b="1" dirty="0" sz="2325" lang="en-ID" err="1"/>
              <a:t>Sehat</a:t>
            </a:r>
            <a:r>
              <a:rPr b="1" dirty="0" sz="2325" lang="en-ID"/>
              <a:t> </a:t>
            </a:r>
            <a:r>
              <a:rPr b="1" dirty="0" sz="2325" lang="en-ID" err="1"/>
              <a:t>dimulai</a:t>
            </a:r>
            <a:r>
              <a:rPr b="1" dirty="0" sz="2325" lang="en-ID"/>
              <a:t> </a:t>
            </a:r>
            <a:r>
              <a:rPr b="1" dirty="0" sz="2325" lang="en-ID" err="1"/>
              <a:t>dari</a:t>
            </a:r>
            <a:r>
              <a:rPr b="1" dirty="0" sz="2325" lang="en-ID"/>
              <a:t> </a:t>
            </a:r>
            <a:r>
              <a:rPr b="1" dirty="0" sz="2325" lang="en-ID" err="1"/>
              <a:t>saya</a:t>
            </a:r>
            <a:br>
              <a:rPr b="1" dirty="0" sz="2325" lang="en-ID"/>
            </a:br>
            <a:r>
              <a:rPr b="1" dirty="0" sz="2325" lang="en-ID"/>
              <a:t>	</a:t>
            </a:r>
            <a:r>
              <a:rPr b="1" dirty="0" sz="2325" lang="en-ID" err="1"/>
              <a:t>Sehat</a:t>
            </a:r>
            <a:r>
              <a:rPr b="1" dirty="0" sz="2325" lang="en-ID"/>
              <a:t> </a:t>
            </a:r>
            <a:r>
              <a:rPr b="1" dirty="0" sz="2325" lang="en-ID" err="1"/>
              <a:t>dimulai</a:t>
            </a:r>
            <a:r>
              <a:rPr b="1" dirty="0" sz="2325" lang="en-ID"/>
              <a:t> </a:t>
            </a:r>
            <a:r>
              <a:rPr b="1" dirty="0" sz="2325" lang="en-ID" err="1"/>
              <a:t>dari</a:t>
            </a:r>
            <a:r>
              <a:rPr b="1" dirty="0" sz="2325" lang="en-ID"/>
              <a:t> </a:t>
            </a:r>
            <a:r>
              <a:rPr b="1" dirty="0" sz="2325" lang="en-ID" err="1"/>
              <a:t>saya</a:t>
            </a:r>
            <a:br>
              <a:rPr b="1" dirty="0" sz="2325" lang="en-ID"/>
            </a:br>
            <a:r>
              <a:rPr b="1" dirty="0" sz="2325" lang="en-ID"/>
              <a:t>	Ayo </a:t>
            </a:r>
            <a:r>
              <a:rPr b="1" dirty="0" sz="2325" lang="en-ID" err="1"/>
              <a:t>tersenyum</a:t>
            </a:r>
            <a:r>
              <a:rPr b="1" dirty="0" sz="2325" lang="en-ID"/>
              <a:t> </a:t>
            </a:r>
            <a:r>
              <a:rPr b="1" dirty="0" sz="2325" lang="en-ID" err="1"/>
              <a:t>ayo</a:t>
            </a:r>
            <a:r>
              <a:rPr b="1" dirty="0" sz="2325" lang="en-ID"/>
              <a:t> </a:t>
            </a:r>
            <a:r>
              <a:rPr b="1" dirty="0" sz="2325" lang="en-ID" err="1"/>
              <a:t>menyapa</a:t>
            </a:r>
            <a:br>
              <a:rPr b="1" dirty="0" sz="2325" lang="en-ID"/>
            </a:br>
            <a:r>
              <a:rPr b="1" dirty="0" sz="2325" lang="en-ID"/>
              <a:t>	</a:t>
            </a:r>
            <a:r>
              <a:rPr b="1" dirty="0" sz="2325" lang="en-ID" err="1"/>
              <a:t>Sehat</a:t>
            </a:r>
            <a:r>
              <a:rPr b="1" dirty="0" sz="2325" lang="en-ID"/>
              <a:t> </a:t>
            </a:r>
            <a:r>
              <a:rPr b="1" dirty="0" sz="2325" lang="en-ID" err="1"/>
              <a:t>dimulai</a:t>
            </a:r>
            <a:r>
              <a:rPr b="1" dirty="0" sz="2325" lang="en-ID"/>
              <a:t> </a:t>
            </a:r>
            <a:r>
              <a:rPr b="1" dirty="0" sz="2325" lang="en-ID" err="1"/>
              <a:t>dari</a:t>
            </a:r>
            <a:r>
              <a:rPr b="1" dirty="0" sz="2325" lang="en-ID"/>
              <a:t> </a:t>
            </a:r>
            <a:r>
              <a:rPr b="1" dirty="0" sz="2325" lang="en-ID" err="1"/>
              <a:t>saya</a:t>
            </a:r>
            <a:br>
              <a:rPr b="1" dirty="0" sz="2325" lang="en-ID"/>
            </a:br>
            <a:r>
              <a:rPr b="1" dirty="0" sz="2325" lang="en-ID" err="1"/>
              <a:t>Sehat</a:t>
            </a:r>
            <a:r>
              <a:rPr b="1" dirty="0" sz="2325" lang="en-ID"/>
              <a:t> </a:t>
            </a:r>
            <a:r>
              <a:rPr b="1" dirty="0" sz="2325" lang="en-ID" err="1"/>
              <a:t>dimulai</a:t>
            </a:r>
            <a:r>
              <a:rPr b="1" dirty="0" sz="2325" lang="en-ID"/>
              <a:t> </a:t>
            </a:r>
            <a:r>
              <a:rPr b="1" dirty="0" sz="2325" lang="en-ID" err="1"/>
              <a:t>dari</a:t>
            </a:r>
            <a:r>
              <a:rPr b="1" dirty="0" sz="2325" lang="en-ID"/>
              <a:t> </a:t>
            </a:r>
            <a:r>
              <a:rPr b="1" dirty="0" sz="2325" lang="en-ID" err="1"/>
              <a:t>saya</a:t>
            </a:r>
            <a:br>
              <a:rPr b="1" dirty="0" sz="2325" lang="en-ID"/>
            </a:br>
            <a:r>
              <a:rPr b="1" dirty="0" sz="2325" lang="en-ID" err="1"/>
              <a:t>Sehat</a:t>
            </a:r>
            <a:r>
              <a:rPr b="1" dirty="0" sz="2325" lang="en-ID"/>
              <a:t> </a:t>
            </a:r>
            <a:r>
              <a:rPr b="1" dirty="0" sz="2325" lang="en-ID" err="1"/>
              <a:t>dimulai</a:t>
            </a:r>
            <a:r>
              <a:rPr b="1" dirty="0" sz="2325" lang="en-ID"/>
              <a:t> </a:t>
            </a:r>
            <a:r>
              <a:rPr b="1" dirty="0" sz="2325" lang="en-ID" err="1"/>
              <a:t>dari</a:t>
            </a:r>
            <a:r>
              <a:rPr b="1" dirty="0" sz="2325" lang="en-ID"/>
              <a:t> </a:t>
            </a:r>
            <a:r>
              <a:rPr b="1" dirty="0" sz="2325" lang="en-ID" err="1"/>
              <a:t>saya</a:t>
            </a:r>
            <a:br>
              <a:rPr b="1" dirty="0" sz="2325" lang="en-ID"/>
            </a:br>
            <a:r>
              <a:rPr b="1" dirty="0" sz="2325" lang="en-ID" err="1"/>
              <a:t>Ikutlah</a:t>
            </a:r>
            <a:r>
              <a:rPr b="1" dirty="0" sz="2325" lang="en-ID"/>
              <a:t> kami GEMES </a:t>
            </a:r>
            <a:r>
              <a:rPr b="1" dirty="0" sz="2325" lang="en-ID" err="1"/>
              <a:t>beraksi</a:t>
            </a:r>
            <a:br>
              <a:rPr b="1" dirty="0" sz="2325" lang="en-ID"/>
            </a:br>
            <a:r>
              <a:rPr b="1" dirty="0" sz="2325" lang="en-ID" err="1"/>
              <a:t>Sehat</a:t>
            </a:r>
            <a:r>
              <a:rPr b="1" dirty="0" sz="2325" lang="en-ID"/>
              <a:t> </a:t>
            </a:r>
            <a:r>
              <a:rPr b="1" dirty="0" sz="2325" lang="en-ID" err="1"/>
              <a:t>dimulai</a:t>
            </a:r>
            <a:r>
              <a:rPr b="1" dirty="0" sz="2325" lang="en-ID"/>
              <a:t> </a:t>
            </a:r>
            <a:r>
              <a:rPr b="1" dirty="0" sz="2325" lang="en-ID" err="1"/>
              <a:t>dari</a:t>
            </a:r>
            <a:r>
              <a:rPr b="1" dirty="0" sz="2325" lang="en-ID"/>
              <a:t> </a:t>
            </a:r>
            <a:r>
              <a:rPr b="1" dirty="0" sz="2325" lang="en-ID" err="1"/>
              <a:t>saya</a:t>
            </a:r>
            <a:endParaRPr b="1" dirty="0" sz="2325" lang="en-US"/>
          </a:p>
        </p:txBody>
      </p:sp>
      <p:sp>
        <p:nvSpPr>
          <p:cNvPr id="1048771" name="Subtitle 2"/>
          <p:cNvSpPr txBox="1"/>
          <p:nvPr/>
        </p:nvSpPr>
        <p:spPr>
          <a:xfrm>
            <a:off x="1655676" y="141480"/>
            <a:ext cx="6048672" cy="864096"/>
          </a:xfrm>
          <a:prstGeom prst="rect"/>
        </p:spPr>
        <p:txBody>
          <a:bodyPr bIns="34290" lIns="68580" rIns="68580" rtlCol="0" tIns="34290" vert="horz">
            <a:noAutofit/>
          </a:bodyPr>
          <a:lstStyle>
            <a:lvl1pPr algn="ctr" defTabSz="914400" eaLnBrk="1" hangingPunct="1" indent="0" latinLnBrk="0" marL="0" rtl="0">
              <a:spcBef>
                <a:spcPct val="20000"/>
              </a:spcBef>
              <a:buFont typeface="Arial" pitchFamily="34" charset="0"/>
              <a:buNone/>
              <a:defRPr sz="3200" kern="1200">
                <a:solidFill>
                  <a:schemeClr val="tx1">
                    <a:tint val="75000"/>
                  </a:schemeClr>
                </a:solidFill>
                <a:latin typeface="+mn-lt"/>
                <a:ea typeface="+mn-ea"/>
                <a:cs typeface="+mn-cs"/>
              </a:defRPr>
            </a:lvl1pPr>
            <a:lvl2pPr algn="ctr" defTabSz="914400" eaLnBrk="1" hangingPunct="1" indent="0" latinLnBrk="0" marL="457200" rtl="0">
              <a:spcBef>
                <a:spcPct val="20000"/>
              </a:spcBef>
              <a:buFont typeface="Arial" pitchFamily="34" charset="0"/>
              <a:buNone/>
              <a:defRPr sz="2800" kern="1200">
                <a:solidFill>
                  <a:schemeClr val="tx1">
                    <a:tint val="75000"/>
                  </a:schemeClr>
                </a:solidFill>
                <a:latin typeface="+mn-lt"/>
                <a:ea typeface="+mn-ea"/>
                <a:cs typeface="+mn-cs"/>
              </a:defRPr>
            </a:lvl2pPr>
            <a:lvl3pPr algn="ctr" defTabSz="914400" eaLnBrk="1" hangingPunct="1" indent="0" latinLnBrk="0" marL="914400" rtl="0">
              <a:spcBef>
                <a:spcPct val="20000"/>
              </a:spcBef>
              <a:buFont typeface="Arial" pitchFamily="34" charset="0"/>
              <a:buNone/>
              <a:defRPr sz="2400" kern="1200">
                <a:solidFill>
                  <a:schemeClr val="tx1">
                    <a:tint val="75000"/>
                  </a:schemeClr>
                </a:solidFill>
                <a:latin typeface="+mn-lt"/>
                <a:ea typeface="+mn-ea"/>
                <a:cs typeface="+mn-cs"/>
              </a:defRPr>
            </a:lvl3pPr>
            <a:lvl4pPr algn="ctr" defTabSz="914400" eaLnBrk="1" hangingPunct="1" indent="0" latinLnBrk="0" marL="1371600" rtl="0">
              <a:spcBef>
                <a:spcPct val="20000"/>
              </a:spcBef>
              <a:buFont typeface="Arial" pitchFamily="34" charset="0"/>
              <a:buNone/>
              <a:defRPr sz="2000" kern="1200">
                <a:solidFill>
                  <a:schemeClr val="tx1">
                    <a:tint val="75000"/>
                  </a:schemeClr>
                </a:solidFill>
                <a:latin typeface="+mn-lt"/>
                <a:ea typeface="+mn-ea"/>
                <a:cs typeface="+mn-cs"/>
              </a:defRPr>
            </a:lvl4pPr>
            <a:lvl5pPr algn="ctr" defTabSz="914400" eaLnBrk="1" hangingPunct="1" indent="0" latinLnBrk="0" marL="1828800" rtl="0">
              <a:spcBef>
                <a:spcPct val="20000"/>
              </a:spcBef>
              <a:buFont typeface="Arial" pitchFamily="34" charset="0"/>
              <a:buNone/>
              <a:defRPr sz="2000" kern="1200">
                <a:solidFill>
                  <a:schemeClr val="tx1">
                    <a:tint val="75000"/>
                  </a:schemeClr>
                </a:solidFill>
                <a:latin typeface="+mn-lt"/>
                <a:ea typeface="+mn-ea"/>
                <a:cs typeface="+mn-cs"/>
              </a:defRPr>
            </a:lvl5pPr>
            <a:lvl6pPr algn="ctr" defTabSz="914400" eaLnBrk="1" hangingPunct="1" indent="0" latinLnBrk="0" marL="2286000" rtl="0">
              <a:spcBef>
                <a:spcPct val="20000"/>
              </a:spcBef>
              <a:buFont typeface="Arial" pitchFamily="34" charset="0"/>
              <a:buNone/>
              <a:defRPr sz="2000" kern="1200">
                <a:solidFill>
                  <a:schemeClr val="tx1">
                    <a:tint val="75000"/>
                  </a:schemeClr>
                </a:solidFill>
                <a:latin typeface="+mn-lt"/>
                <a:ea typeface="+mn-ea"/>
                <a:cs typeface="+mn-cs"/>
              </a:defRPr>
            </a:lvl6pPr>
            <a:lvl7pPr algn="ctr" defTabSz="914400" eaLnBrk="1" hangingPunct="1" indent="0" latinLnBrk="0" marL="2743200" rtl="0">
              <a:spcBef>
                <a:spcPct val="20000"/>
              </a:spcBef>
              <a:buFont typeface="Arial" pitchFamily="34" charset="0"/>
              <a:buNone/>
              <a:defRPr sz="2000" kern="1200">
                <a:solidFill>
                  <a:schemeClr val="tx1">
                    <a:tint val="75000"/>
                  </a:schemeClr>
                </a:solidFill>
                <a:latin typeface="+mn-lt"/>
                <a:ea typeface="+mn-ea"/>
                <a:cs typeface="+mn-cs"/>
              </a:defRPr>
            </a:lvl7pPr>
            <a:lvl8pPr algn="ctr" defTabSz="914400" eaLnBrk="1" hangingPunct="1" indent="0" latinLnBrk="0" marL="3200400" rtl="0">
              <a:spcBef>
                <a:spcPct val="20000"/>
              </a:spcBef>
              <a:buFont typeface="Arial" pitchFamily="34" charset="0"/>
              <a:buNone/>
              <a:defRPr sz="2000" kern="1200">
                <a:solidFill>
                  <a:schemeClr val="tx1">
                    <a:tint val="75000"/>
                  </a:schemeClr>
                </a:solidFill>
                <a:latin typeface="+mn-lt"/>
                <a:ea typeface="+mn-ea"/>
                <a:cs typeface="+mn-cs"/>
              </a:defRPr>
            </a:lvl8pPr>
            <a:lvl9pPr algn="ctr" defTabSz="914400" eaLnBrk="1" hangingPunct="1" indent="0" latinLnBrk="0" marL="3657600" rtl="0">
              <a:spcBef>
                <a:spcPct val="20000"/>
              </a:spcBef>
              <a:buFont typeface="Arial" pitchFamily="34" charset="0"/>
              <a:buNone/>
              <a:defRPr sz="2000" kern="1200">
                <a:solidFill>
                  <a:schemeClr val="tx1">
                    <a:tint val="75000"/>
                  </a:schemeClr>
                </a:solidFill>
                <a:latin typeface="+mn-lt"/>
                <a:ea typeface="+mn-ea"/>
                <a:cs typeface="+mn-cs"/>
              </a:defRPr>
            </a:lvl9pPr>
          </a:lstStyle>
          <a:p>
            <a:r>
              <a:rPr b="1" dirty="0" sz="3600" lang="en-ID">
                <a:solidFill>
                  <a:schemeClr val="tx1"/>
                </a:solidFill>
                <a:latin typeface="Bodoni MT Black" pitchFamily="18" charset="0"/>
              </a:rPr>
              <a:t>YEL </a:t>
            </a:r>
            <a:r>
              <a:rPr b="1" dirty="0" sz="3600" lang="en-ID" err="1">
                <a:solidFill>
                  <a:schemeClr val="tx1"/>
                </a:solidFill>
                <a:latin typeface="Bodoni MT Black" pitchFamily="18" charset="0"/>
              </a:rPr>
              <a:t>YEL</a:t>
            </a:r>
            <a:r>
              <a:rPr b="1" dirty="0" sz="3600" lang="en-ID">
                <a:solidFill>
                  <a:schemeClr val="tx1"/>
                </a:solidFill>
                <a:latin typeface="Bodoni MT Black" pitchFamily="18" charset="0"/>
              </a:rPr>
              <a:t> GEMES</a:t>
            </a:r>
            <a:r>
              <a:rPr b="1" dirty="0" sz="2400" lang="en-ID">
                <a:solidFill>
                  <a:srgbClr val="00B050"/>
                </a:solidFill>
                <a:latin typeface="Bodoni MT Black" pitchFamily="18" charset="0"/>
              </a:rPr>
              <a:t> </a:t>
            </a:r>
          </a:p>
          <a:p>
            <a:endParaRPr b="1" dirty="0" sz="2400" lang="en-US">
              <a:solidFill>
                <a:srgbClr val="00B050"/>
              </a:solidFill>
              <a:latin typeface="Bodoni MT Black"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76" name=""/>
        <p:cNvGrpSpPr/>
        <p:nvPr/>
      </p:nvGrpSpPr>
      <p:grpSpPr>
        <a:xfrm>
          <a:off x="0" y="0"/>
          <a:ext cx="0" cy="0"/>
          <a:chOff x="0" y="0"/>
          <a:chExt cx="0" cy="0"/>
        </a:xfrm>
      </p:grpSpPr>
      <p:sp>
        <p:nvSpPr>
          <p:cNvPr id="1048772" name="Title 1"/>
          <p:cNvSpPr>
            <a:spLocks noGrp="1"/>
          </p:cNvSpPr>
          <p:nvPr>
            <p:ph type="ctrTitle"/>
          </p:nvPr>
        </p:nvSpPr>
        <p:spPr>
          <a:xfrm>
            <a:off x="1709682" y="573528"/>
            <a:ext cx="6046998" cy="972108"/>
          </a:xfrm>
        </p:spPr>
        <p:txBody>
          <a:bodyPr>
            <a:normAutofit fontScale="90000"/>
          </a:bodyPr>
          <a:p>
            <a:r>
              <a:rPr b="1" dirty="0" lang="en-ID"/>
              <a:t>MELANGKAH BERSAMA UNTUK MENOLONG SESAMA</a:t>
            </a:r>
            <a:endParaRPr b="1" dirty="0" lang="en-US"/>
          </a:p>
        </p:txBody>
      </p:sp>
      <p:sp>
        <p:nvSpPr>
          <p:cNvPr id="1048773" name="Subtitle 2"/>
          <p:cNvSpPr>
            <a:spLocks noGrp="1"/>
          </p:cNvSpPr>
          <p:nvPr>
            <p:ph type="subTitle" idx="1"/>
          </p:nvPr>
        </p:nvSpPr>
        <p:spPr>
          <a:xfrm>
            <a:off x="1655676" y="1491630"/>
            <a:ext cx="6048672" cy="3456384"/>
          </a:xfrm>
        </p:spPr>
        <p:txBody>
          <a:bodyPr>
            <a:noAutofit/>
          </a:bodyPr>
          <a:p>
            <a:r>
              <a:rPr b="1" dirty="0" lang="en-ID">
                <a:solidFill>
                  <a:srgbClr val="0070C0"/>
                </a:solidFill>
                <a:latin typeface="Bodoni MT Black" pitchFamily="18" charset="0"/>
              </a:rPr>
              <a:t>SEHAT DI MULAI DARI SAYA</a:t>
            </a:r>
          </a:p>
          <a:p>
            <a:pPr algn="l"/>
            <a:r>
              <a:rPr b="1" dirty="0" sz="2700" lang="en-ID">
                <a:solidFill>
                  <a:srgbClr val="FF0000"/>
                </a:solidFill>
                <a:latin typeface="Bodoni MT Black" pitchFamily="18" charset="0"/>
              </a:rPr>
              <a:t>ROKOK: NO!</a:t>
            </a:r>
          </a:p>
          <a:p>
            <a:pPr algn="l"/>
            <a:r>
              <a:rPr b="1" dirty="0" sz="2700" lang="en-ID">
                <a:solidFill>
                  <a:srgbClr val="FF0000"/>
                </a:solidFill>
                <a:latin typeface="Bodoni MT Black" pitchFamily="18" charset="0"/>
              </a:rPr>
              <a:t>NARKOBA: NO!</a:t>
            </a:r>
          </a:p>
          <a:p>
            <a:pPr algn="l"/>
            <a:r>
              <a:rPr b="1" dirty="0" sz="2700" lang="en-ID">
                <a:solidFill>
                  <a:srgbClr val="00B050"/>
                </a:solidFill>
                <a:latin typeface="Bodoni MT Black" pitchFamily="18" charset="0"/>
              </a:rPr>
              <a:t>PRESTASI: OKE!</a:t>
            </a:r>
          </a:p>
          <a:p>
            <a:pPr algn="l"/>
            <a:r>
              <a:rPr b="1" dirty="0" sz="2100" lang="en-ID">
                <a:solidFill>
                  <a:srgbClr val="00B050"/>
                </a:solidFill>
                <a:latin typeface="Bodoni MT Black" pitchFamily="18" charset="0"/>
              </a:rPr>
              <a:t>MADRASAH: HEBAT BERMARTABAT</a:t>
            </a:r>
          </a:p>
          <a:p>
            <a:pPr algn="l"/>
            <a:r>
              <a:rPr b="1" dirty="0" sz="2100" lang="en-ID">
                <a:solidFill>
                  <a:srgbClr val="00B050"/>
                </a:solidFill>
                <a:latin typeface="Bodoni MT Black" pitchFamily="18" charset="0"/>
              </a:rPr>
              <a:t>GEMES: YES </a:t>
            </a:r>
            <a:r>
              <a:rPr b="1" dirty="0" sz="2100" lang="en-ID" err="1">
                <a:solidFill>
                  <a:srgbClr val="00B050"/>
                </a:solidFill>
                <a:latin typeface="Bodoni MT Black" pitchFamily="18" charset="0"/>
              </a:rPr>
              <a:t>YES</a:t>
            </a:r>
            <a:r>
              <a:rPr b="1" dirty="0" sz="2100" lang="en-ID">
                <a:solidFill>
                  <a:srgbClr val="00B050"/>
                </a:solidFill>
                <a:latin typeface="Bodoni MT Black" pitchFamily="18" charset="0"/>
              </a:rPr>
              <a:t> ACTION</a:t>
            </a:r>
          </a:p>
        </p:txBody>
      </p:sp>
      <p:sp>
        <p:nvSpPr>
          <p:cNvPr id="1048774" name="Subtitle 2"/>
          <p:cNvSpPr txBox="1"/>
          <p:nvPr/>
        </p:nvSpPr>
        <p:spPr>
          <a:xfrm>
            <a:off x="1655676" y="141480"/>
            <a:ext cx="6048672" cy="864096"/>
          </a:xfrm>
          <a:prstGeom prst="rect"/>
        </p:spPr>
        <p:txBody>
          <a:bodyPr bIns="34290" lIns="68580" rIns="68580" rtlCol="0" tIns="34290" vert="horz">
            <a:noAutofit/>
          </a:bodyPr>
          <a:lstStyle>
            <a:lvl1pPr algn="ctr" defTabSz="914400" eaLnBrk="1" hangingPunct="1" indent="0" latinLnBrk="0" marL="0" rtl="0">
              <a:spcBef>
                <a:spcPct val="20000"/>
              </a:spcBef>
              <a:buFont typeface="Arial" pitchFamily="34" charset="0"/>
              <a:buNone/>
              <a:defRPr sz="3200" kern="1200">
                <a:solidFill>
                  <a:schemeClr val="tx1">
                    <a:tint val="75000"/>
                  </a:schemeClr>
                </a:solidFill>
                <a:latin typeface="+mn-lt"/>
                <a:ea typeface="+mn-ea"/>
                <a:cs typeface="+mn-cs"/>
              </a:defRPr>
            </a:lvl1pPr>
            <a:lvl2pPr algn="ctr" defTabSz="914400" eaLnBrk="1" hangingPunct="1" indent="0" latinLnBrk="0" marL="457200" rtl="0">
              <a:spcBef>
                <a:spcPct val="20000"/>
              </a:spcBef>
              <a:buFont typeface="Arial" pitchFamily="34" charset="0"/>
              <a:buNone/>
              <a:defRPr sz="2800" kern="1200">
                <a:solidFill>
                  <a:schemeClr val="tx1">
                    <a:tint val="75000"/>
                  </a:schemeClr>
                </a:solidFill>
                <a:latin typeface="+mn-lt"/>
                <a:ea typeface="+mn-ea"/>
                <a:cs typeface="+mn-cs"/>
              </a:defRPr>
            </a:lvl2pPr>
            <a:lvl3pPr algn="ctr" defTabSz="914400" eaLnBrk="1" hangingPunct="1" indent="0" latinLnBrk="0" marL="914400" rtl="0">
              <a:spcBef>
                <a:spcPct val="20000"/>
              </a:spcBef>
              <a:buFont typeface="Arial" pitchFamily="34" charset="0"/>
              <a:buNone/>
              <a:defRPr sz="2400" kern="1200">
                <a:solidFill>
                  <a:schemeClr val="tx1">
                    <a:tint val="75000"/>
                  </a:schemeClr>
                </a:solidFill>
                <a:latin typeface="+mn-lt"/>
                <a:ea typeface="+mn-ea"/>
                <a:cs typeface="+mn-cs"/>
              </a:defRPr>
            </a:lvl3pPr>
            <a:lvl4pPr algn="ctr" defTabSz="914400" eaLnBrk="1" hangingPunct="1" indent="0" latinLnBrk="0" marL="1371600" rtl="0">
              <a:spcBef>
                <a:spcPct val="20000"/>
              </a:spcBef>
              <a:buFont typeface="Arial" pitchFamily="34" charset="0"/>
              <a:buNone/>
              <a:defRPr sz="2000" kern="1200">
                <a:solidFill>
                  <a:schemeClr val="tx1">
                    <a:tint val="75000"/>
                  </a:schemeClr>
                </a:solidFill>
                <a:latin typeface="+mn-lt"/>
                <a:ea typeface="+mn-ea"/>
                <a:cs typeface="+mn-cs"/>
              </a:defRPr>
            </a:lvl4pPr>
            <a:lvl5pPr algn="ctr" defTabSz="914400" eaLnBrk="1" hangingPunct="1" indent="0" latinLnBrk="0" marL="1828800" rtl="0">
              <a:spcBef>
                <a:spcPct val="20000"/>
              </a:spcBef>
              <a:buFont typeface="Arial" pitchFamily="34" charset="0"/>
              <a:buNone/>
              <a:defRPr sz="2000" kern="1200">
                <a:solidFill>
                  <a:schemeClr val="tx1">
                    <a:tint val="75000"/>
                  </a:schemeClr>
                </a:solidFill>
                <a:latin typeface="+mn-lt"/>
                <a:ea typeface="+mn-ea"/>
                <a:cs typeface="+mn-cs"/>
              </a:defRPr>
            </a:lvl5pPr>
            <a:lvl6pPr algn="ctr" defTabSz="914400" eaLnBrk="1" hangingPunct="1" indent="0" latinLnBrk="0" marL="2286000" rtl="0">
              <a:spcBef>
                <a:spcPct val="20000"/>
              </a:spcBef>
              <a:buFont typeface="Arial" pitchFamily="34" charset="0"/>
              <a:buNone/>
              <a:defRPr sz="2000" kern="1200">
                <a:solidFill>
                  <a:schemeClr val="tx1">
                    <a:tint val="75000"/>
                  </a:schemeClr>
                </a:solidFill>
                <a:latin typeface="+mn-lt"/>
                <a:ea typeface="+mn-ea"/>
                <a:cs typeface="+mn-cs"/>
              </a:defRPr>
            </a:lvl6pPr>
            <a:lvl7pPr algn="ctr" defTabSz="914400" eaLnBrk="1" hangingPunct="1" indent="0" latinLnBrk="0" marL="2743200" rtl="0">
              <a:spcBef>
                <a:spcPct val="20000"/>
              </a:spcBef>
              <a:buFont typeface="Arial" pitchFamily="34" charset="0"/>
              <a:buNone/>
              <a:defRPr sz="2000" kern="1200">
                <a:solidFill>
                  <a:schemeClr val="tx1">
                    <a:tint val="75000"/>
                  </a:schemeClr>
                </a:solidFill>
                <a:latin typeface="+mn-lt"/>
                <a:ea typeface="+mn-ea"/>
                <a:cs typeface="+mn-cs"/>
              </a:defRPr>
            </a:lvl7pPr>
            <a:lvl8pPr algn="ctr" defTabSz="914400" eaLnBrk="1" hangingPunct="1" indent="0" latinLnBrk="0" marL="3200400" rtl="0">
              <a:spcBef>
                <a:spcPct val="20000"/>
              </a:spcBef>
              <a:buFont typeface="Arial" pitchFamily="34" charset="0"/>
              <a:buNone/>
              <a:defRPr sz="2000" kern="1200">
                <a:solidFill>
                  <a:schemeClr val="tx1">
                    <a:tint val="75000"/>
                  </a:schemeClr>
                </a:solidFill>
                <a:latin typeface="+mn-lt"/>
                <a:ea typeface="+mn-ea"/>
                <a:cs typeface="+mn-cs"/>
              </a:defRPr>
            </a:lvl8pPr>
            <a:lvl9pPr algn="ctr" defTabSz="914400" eaLnBrk="1" hangingPunct="1" indent="0" latinLnBrk="0" marL="3657600" rtl="0">
              <a:spcBef>
                <a:spcPct val="20000"/>
              </a:spcBef>
              <a:buFont typeface="Arial" pitchFamily="34" charset="0"/>
              <a:buNone/>
              <a:defRPr sz="2000" kern="1200">
                <a:solidFill>
                  <a:schemeClr val="tx1">
                    <a:tint val="75000"/>
                  </a:schemeClr>
                </a:solidFill>
                <a:latin typeface="+mn-lt"/>
                <a:ea typeface="+mn-ea"/>
                <a:cs typeface="+mn-cs"/>
              </a:defRPr>
            </a:lvl9pPr>
          </a:lstStyle>
          <a:p>
            <a:r>
              <a:rPr b="1" dirty="0" sz="3600" lang="en-ID">
                <a:solidFill>
                  <a:srgbClr val="00B050"/>
                </a:solidFill>
                <a:latin typeface="Bodoni MT Black" pitchFamily="18" charset="0"/>
              </a:rPr>
              <a:t>MOTTO</a:t>
            </a:r>
            <a:r>
              <a:rPr b="1" dirty="0" sz="2400" lang="en-ID">
                <a:solidFill>
                  <a:srgbClr val="00B050"/>
                </a:solidFill>
                <a:latin typeface="Bodoni MT Black" pitchFamily="18" charset="0"/>
              </a:rPr>
              <a:t> </a:t>
            </a:r>
          </a:p>
          <a:p>
            <a:endParaRPr b="1" dirty="0" sz="2400" lang="en-US">
              <a:solidFill>
                <a:srgbClr val="00B050"/>
              </a:solidFill>
              <a:latin typeface="Bodoni MT Black"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77" name=""/>
        <p:cNvGrpSpPr/>
        <p:nvPr/>
      </p:nvGrpSpPr>
      <p:grpSpPr>
        <a:xfrm>
          <a:off x="0" y="0"/>
          <a:ext cx="0" cy="0"/>
          <a:chOff x="0" y="0"/>
          <a:chExt cx="0" cy="0"/>
        </a:xfrm>
      </p:grpSpPr>
      <p:sp>
        <p:nvSpPr>
          <p:cNvPr id="1048775" name="Title 1"/>
          <p:cNvSpPr>
            <a:spLocks noGrp="1"/>
          </p:cNvSpPr>
          <p:nvPr>
            <p:ph type="title"/>
          </p:nvPr>
        </p:nvSpPr>
        <p:spPr/>
        <p:txBody>
          <a:bodyPr/>
          <a:p>
            <a:r>
              <a:rPr dirty="0" lang="en-ID"/>
              <a:t>LATAR BELAKANG</a:t>
            </a:r>
            <a:endParaRPr dirty="0" lang="en-US"/>
          </a:p>
        </p:txBody>
      </p:sp>
      <p:sp>
        <p:nvSpPr>
          <p:cNvPr id="1048776" name="Content Placeholder 2"/>
          <p:cNvSpPr>
            <a:spLocks noGrp="1"/>
          </p:cNvSpPr>
          <p:nvPr>
            <p:ph idx="1"/>
          </p:nvPr>
        </p:nvSpPr>
        <p:spPr/>
        <p:txBody>
          <a:bodyPr>
            <a:normAutofit/>
          </a:bodyPr>
          <a:p>
            <a:pPr indent="0" marL="0">
              <a:buNone/>
            </a:pPr>
            <a:r>
              <a:rPr dirty="0" lang="en-US" err="1"/>
              <a:t>Gerakan</a:t>
            </a:r>
            <a:r>
              <a:rPr dirty="0" lang="en-US"/>
              <a:t> Madrasah </a:t>
            </a:r>
            <a:r>
              <a:rPr dirty="0" lang="en-US" err="1"/>
              <a:t>Sehat</a:t>
            </a:r>
            <a:r>
              <a:rPr dirty="0" lang="en-US"/>
              <a:t> ( GEMES ) </a:t>
            </a:r>
            <a:r>
              <a:rPr dirty="0" lang="en-US" err="1"/>
              <a:t>merupakan</a:t>
            </a:r>
            <a:r>
              <a:rPr dirty="0" lang="en-US"/>
              <a:t> program </a:t>
            </a:r>
            <a:r>
              <a:rPr dirty="0" lang="en-US" err="1"/>
              <a:t>Kementerian</a:t>
            </a:r>
            <a:r>
              <a:rPr dirty="0" lang="en-US"/>
              <a:t> Agama yang </a:t>
            </a:r>
            <a:r>
              <a:rPr dirty="0" lang="en-US" err="1"/>
              <a:t>berhubungan</a:t>
            </a:r>
            <a:r>
              <a:rPr dirty="0" lang="en-US"/>
              <a:t> </a:t>
            </a:r>
            <a:r>
              <a:rPr dirty="0" lang="en-US" err="1"/>
              <a:t>langsung</a:t>
            </a:r>
            <a:r>
              <a:rPr dirty="0" lang="en-US"/>
              <a:t> </a:t>
            </a:r>
            <a:r>
              <a:rPr dirty="0" lang="en-US" err="1"/>
              <a:t>dengan</a:t>
            </a:r>
            <a:r>
              <a:rPr dirty="0" lang="en-US"/>
              <a:t> Usaha </a:t>
            </a:r>
            <a:r>
              <a:rPr dirty="0" lang="en-US" err="1"/>
              <a:t>Kesehatan</a:t>
            </a:r>
            <a:r>
              <a:rPr dirty="0" lang="en-US"/>
              <a:t> Madrasah. Program  </a:t>
            </a:r>
            <a:r>
              <a:rPr dirty="0" lang="en-US" err="1"/>
              <a:t>ini</a:t>
            </a:r>
            <a:r>
              <a:rPr dirty="0" lang="en-US"/>
              <a:t> </a:t>
            </a:r>
            <a:r>
              <a:rPr dirty="0" lang="en-US" err="1"/>
              <a:t>dilaksanakan</a:t>
            </a:r>
            <a:r>
              <a:rPr dirty="0" lang="en-US"/>
              <a:t>  </a:t>
            </a:r>
            <a:r>
              <a:rPr dirty="0" lang="en-US" err="1"/>
              <a:t>sesuai</a:t>
            </a:r>
            <a:r>
              <a:rPr dirty="0" lang="en-US"/>
              <a:t> </a:t>
            </a:r>
            <a:r>
              <a:rPr dirty="0" lang="en-US" err="1"/>
              <a:t>amanat</a:t>
            </a:r>
            <a:r>
              <a:rPr dirty="0" lang="en-US"/>
              <a:t> </a:t>
            </a:r>
            <a:r>
              <a:rPr dirty="0" lang="en-US" err="1"/>
              <a:t>peraturan</a:t>
            </a:r>
            <a:r>
              <a:rPr dirty="0" lang="en-US"/>
              <a:t> </a:t>
            </a:r>
            <a:r>
              <a:rPr dirty="0" lang="en-US" err="1"/>
              <a:t>bersama</a:t>
            </a:r>
            <a:r>
              <a:rPr dirty="0" lang="en-US"/>
              <a:t> 4 </a:t>
            </a:r>
            <a:r>
              <a:rPr dirty="0" lang="en-US" err="1"/>
              <a:t>kementerian</a:t>
            </a:r>
            <a:r>
              <a:rPr dirty="0" lang="en-US"/>
              <a:t> </a:t>
            </a:r>
            <a:r>
              <a:rPr dirty="0" lang="en-US" err="1"/>
              <a:t>tanggal</a:t>
            </a:r>
            <a:r>
              <a:rPr dirty="0" lang="en-US"/>
              <a:t> 17 </a:t>
            </a:r>
            <a:r>
              <a:rPr dirty="0" lang="en-US" err="1"/>
              <a:t>Oktober</a:t>
            </a:r>
            <a:r>
              <a:rPr dirty="0" lang="en-US"/>
              <a:t> 2014 </a:t>
            </a:r>
            <a:r>
              <a:rPr dirty="0" lang="en-US" err="1"/>
              <a:t>yaitu</a:t>
            </a:r>
            <a:r>
              <a:rPr dirty="0" lang="en-US"/>
              <a:t> :  </a:t>
            </a:r>
            <a:r>
              <a:rPr dirty="0" lang="en-US" err="1"/>
              <a:t>Menteri</a:t>
            </a:r>
            <a:r>
              <a:rPr dirty="0" lang="en-US"/>
              <a:t> </a:t>
            </a:r>
            <a:r>
              <a:rPr dirty="0" lang="en-US" err="1"/>
              <a:t>Pendidikan</a:t>
            </a:r>
            <a:r>
              <a:rPr dirty="0" lang="en-US"/>
              <a:t> </a:t>
            </a:r>
            <a:r>
              <a:rPr dirty="0" lang="en-US" err="1"/>
              <a:t>dan</a:t>
            </a:r>
            <a:r>
              <a:rPr dirty="0" lang="en-US"/>
              <a:t> </a:t>
            </a:r>
            <a:r>
              <a:rPr dirty="0" lang="en-US" err="1"/>
              <a:t>Kebudayaan</a:t>
            </a:r>
            <a:r>
              <a:rPr dirty="0" lang="en-US"/>
              <a:t>, </a:t>
            </a:r>
            <a:r>
              <a:rPr dirty="0" lang="en-US" err="1"/>
              <a:t>Menteri</a:t>
            </a:r>
            <a:r>
              <a:rPr dirty="0" lang="en-US"/>
              <a:t> </a:t>
            </a:r>
            <a:r>
              <a:rPr dirty="0" lang="en-US" err="1"/>
              <a:t>Kesehatan</a:t>
            </a:r>
            <a:r>
              <a:rPr dirty="0" lang="en-US"/>
              <a:t>, </a:t>
            </a:r>
            <a:r>
              <a:rPr dirty="0" lang="en-US" err="1"/>
              <a:t>Menteri</a:t>
            </a:r>
            <a:r>
              <a:rPr dirty="0" lang="en-US"/>
              <a:t> Agama </a:t>
            </a:r>
            <a:r>
              <a:rPr dirty="0" lang="en-US" err="1"/>
              <a:t>dan</a:t>
            </a:r>
            <a:r>
              <a:rPr dirty="0" lang="en-US"/>
              <a:t> </a:t>
            </a:r>
            <a:r>
              <a:rPr dirty="0" lang="en-US" err="1"/>
              <a:t>Menteri</a:t>
            </a:r>
            <a:r>
              <a:rPr dirty="0" lang="en-US"/>
              <a:t> </a:t>
            </a:r>
            <a:r>
              <a:rPr dirty="0" lang="en-US" err="1"/>
              <a:t>Dalam</a:t>
            </a:r>
            <a:r>
              <a:rPr dirty="0" lang="en-US"/>
              <a:t> </a:t>
            </a:r>
            <a:r>
              <a:rPr dirty="0" lang="en-US" err="1"/>
              <a:t>Negeri</a:t>
            </a:r>
            <a:r>
              <a:rPr dirty="0" lang="en-US"/>
              <a:t> </a:t>
            </a:r>
            <a:r>
              <a:rPr dirty="0" lang="en-US" err="1"/>
              <a:t>tentang</a:t>
            </a:r>
            <a:r>
              <a:rPr dirty="0" lang="en-US"/>
              <a:t> UKS/M. Di </a:t>
            </a:r>
            <a:r>
              <a:rPr dirty="0" lang="en-US" err="1"/>
              <a:t>tahun</a:t>
            </a:r>
            <a:r>
              <a:rPr dirty="0" lang="en-US"/>
              <a:t> 2019 </a:t>
            </a:r>
            <a:r>
              <a:rPr dirty="0" lang="en-US" err="1"/>
              <a:t>Kementerian</a:t>
            </a:r>
            <a:r>
              <a:rPr dirty="0" lang="en-US"/>
              <a:t> Agama </a:t>
            </a:r>
            <a:r>
              <a:rPr dirty="0" lang="en-US" err="1"/>
              <a:t>Propinsi</a:t>
            </a:r>
            <a:r>
              <a:rPr dirty="0" lang="en-US"/>
              <a:t> </a:t>
            </a:r>
            <a:r>
              <a:rPr dirty="0" lang="en-US" err="1"/>
              <a:t>Jawa</a:t>
            </a:r>
            <a:r>
              <a:rPr dirty="0" lang="en-US"/>
              <a:t> </a:t>
            </a:r>
            <a:r>
              <a:rPr dirty="0" lang="en-US" err="1"/>
              <a:t>Timur</a:t>
            </a:r>
            <a:r>
              <a:rPr dirty="0" lang="en-US"/>
              <a:t> </a:t>
            </a:r>
            <a:r>
              <a:rPr dirty="0" lang="en-US" err="1"/>
              <a:t>mengembangkan</a:t>
            </a:r>
            <a:r>
              <a:rPr dirty="0" lang="en-US"/>
              <a:t> Program </a:t>
            </a:r>
            <a:r>
              <a:rPr dirty="0" lang="en-US" err="1"/>
              <a:t>Gerakan</a:t>
            </a:r>
            <a:r>
              <a:rPr dirty="0" lang="en-US"/>
              <a:t> Madrasah </a:t>
            </a:r>
            <a:r>
              <a:rPr dirty="0" lang="en-US" err="1"/>
              <a:t>Sehat</a:t>
            </a:r>
            <a:r>
              <a:rPr dirty="0" lang="en-US"/>
              <a:t> (GEMES).</a:t>
            </a:r>
          </a:p>
          <a:p>
            <a:pPr indent="0" marL="0">
              <a:buNone/>
            </a:pPr>
            <a:endParaRPr dirty="0"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78" name=""/>
        <p:cNvGrpSpPr/>
        <p:nvPr/>
      </p:nvGrpSpPr>
      <p:grpSpPr>
        <a:xfrm>
          <a:off x="0" y="0"/>
          <a:ext cx="0" cy="0"/>
          <a:chOff x="0" y="0"/>
          <a:chExt cx="0" cy="0"/>
        </a:xfrm>
      </p:grpSpPr>
      <p:sp>
        <p:nvSpPr>
          <p:cNvPr id="1048777" name="Content Placeholder 3"/>
          <p:cNvSpPr>
            <a:spLocks noGrp="1"/>
          </p:cNvSpPr>
          <p:nvPr>
            <p:ph idx="1"/>
          </p:nvPr>
        </p:nvSpPr>
        <p:spPr>
          <a:xfrm>
            <a:off x="1485900" y="357505"/>
            <a:ext cx="6172200" cy="4237118"/>
          </a:xfrm>
          <a:blipFill>
            <a:blip xmlns:r="http://schemas.openxmlformats.org/officeDocument/2006/relationships" r:embed="rId1"/>
            <a:tile algn="tl" flip="none" sx="100000" sy="100000" tx="0" ty="0"/>
          </a:blipFill>
        </p:spPr>
        <p:txBody>
          <a:bodyPr>
            <a:normAutofit/>
          </a:bodyPr>
          <a:p>
            <a:pPr indent="0" marL="0">
              <a:buNone/>
            </a:pPr>
            <a:r>
              <a:rPr dirty="0" lang="en-US" err="1"/>
              <a:t>Pentingnya</a:t>
            </a:r>
            <a:r>
              <a:rPr dirty="0" lang="en-US"/>
              <a:t> program </a:t>
            </a:r>
            <a:r>
              <a:rPr dirty="0" lang="en-US" err="1"/>
              <a:t>ini</a:t>
            </a:r>
            <a:r>
              <a:rPr dirty="0" lang="en-US"/>
              <a:t> </a:t>
            </a:r>
            <a:r>
              <a:rPr dirty="0" lang="en-US" err="1"/>
              <a:t>karena</a:t>
            </a:r>
            <a:r>
              <a:rPr dirty="0" lang="en-US"/>
              <a:t> </a:t>
            </a:r>
            <a:r>
              <a:rPr dirty="0" lang="en-US" err="1"/>
              <a:t>adanya</a:t>
            </a:r>
            <a:r>
              <a:rPr dirty="0" lang="en-US"/>
              <a:t> </a:t>
            </a:r>
            <a:r>
              <a:rPr dirty="0" lang="en-US" err="1"/>
              <a:t>masalah-masalah</a:t>
            </a:r>
            <a:r>
              <a:rPr dirty="0" lang="en-US"/>
              <a:t> yang </a:t>
            </a:r>
            <a:r>
              <a:rPr dirty="0" lang="en-US" err="1"/>
              <a:t>muncul</a:t>
            </a:r>
            <a:r>
              <a:rPr dirty="0" lang="en-US"/>
              <a:t> yang </a:t>
            </a:r>
            <a:r>
              <a:rPr dirty="0" lang="en-US" err="1"/>
              <a:t>berhubungan</a:t>
            </a:r>
            <a:r>
              <a:rPr dirty="0" lang="en-US"/>
              <a:t> </a:t>
            </a:r>
            <a:r>
              <a:rPr dirty="0" lang="en-US" err="1"/>
              <a:t>dengan</a:t>
            </a:r>
            <a:r>
              <a:rPr dirty="0" lang="en-US"/>
              <a:t> </a:t>
            </a:r>
            <a:r>
              <a:rPr dirty="0" lang="en-US" err="1"/>
              <a:t>Kesehatan</a:t>
            </a:r>
            <a:r>
              <a:rPr dirty="0" lang="en-US"/>
              <a:t> Madrasah:</a:t>
            </a:r>
          </a:p>
          <a:p>
            <a:pPr lvl="0"/>
            <a:r>
              <a:rPr dirty="0" lang="en-US" err="1"/>
              <a:t>Kegiatan</a:t>
            </a:r>
            <a:r>
              <a:rPr dirty="0" lang="en-US"/>
              <a:t> GEMES </a:t>
            </a:r>
            <a:r>
              <a:rPr dirty="0" lang="en-US" err="1"/>
              <a:t>melalui</a:t>
            </a:r>
            <a:r>
              <a:rPr dirty="0" lang="en-US"/>
              <a:t> UKS/M, </a:t>
            </a:r>
            <a:r>
              <a:rPr dirty="0" lang="en-US" err="1"/>
              <a:t>ditinjau</a:t>
            </a:r>
            <a:r>
              <a:rPr dirty="0" lang="en-US"/>
              <a:t> </a:t>
            </a:r>
            <a:r>
              <a:rPr dirty="0" lang="en-US" err="1"/>
              <a:t>dari</a:t>
            </a:r>
            <a:r>
              <a:rPr dirty="0" lang="en-US"/>
              <a:t> </a:t>
            </a:r>
            <a:r>
              <a:rPr dirty="0" lang="en-US" err="1"/>
              <a:t>segi</a:t>
            </a:r>
            <a:r>
              <a:rPr dirty="0" lang="en-US"/>
              <a:t> </a:t>
            </a:r>
            <a:r>
              <a:rPr dirty="0" lang="en-US" err="1"/>
              <a:t>sarana</a:t>
            </a:r>
            <a:r>
              <a:rPr dirty="0" lang="en-US"/>
              <a:t> / </a:t>
            </a:r>
            <a:r>
              <a:rPr dirty="0" lang="en-US" err="1"/>
              <a:t>prasarana</a:t>
            </a:r>
            <a:r>
              <a:rPr dirty="0" lang="en-US"/>
              <a:t>, </a:t>
            </a:r>
            <a:r>
              <a:rPr dirty="0" lang="en-US" err="1"/>
              <a:t>pengetahuan</a:t>
            </a:r>
            <a:r>
              <a:rPr dirty="0" lang="en-US"/>
              <a:t>, </a:t>
            </a:r>
            <a:r>
              <a:rPr dirty="0" lang="en-US" err="1"/>
              <a:t>sikap</a:t>
            </a:r>
            <a:r>
              <a:rPr dirty="0" lang="en-US"/>
              <a:t> </a:t>
            </a:r>
            <a:r>
              <a:rPr dirty="0" lang="en-US" err="1"/>
              <a:t>peserta</a:t>
            </a:r>
            <a:r>
              <a:rPr dirty="0" lang="en-US"/>
              <a:t> </a:t>
            </a:r>
            <a:r>
              <a:rPr dirty="0" lang="en-US" err="1"/>
              <a:t>didik</a:t>
            </a:r>
            <a:r>
              <a:rPr dirty="0" lang="en-US"/>
              <a:t> di </a:t>
            </a:r>
            <a:r>
              <a:rPr dirty="0" lang="en-US" err="1"/>
              <a:t>bidang</a:t>
            </a:r>
            <a:r>
              <a:rPr dirty="0" lang="en-US"/>
              <a:t> </a:t>
            </a:r>
            <a:r>
              <a:rPr dirty="0" lang="en-US" err="1"/>
              <a:t>kesehatan</a:t>
            </a:r>
            <a:r>
              <a:rPr dirty="0" lang="en-US"/>
              <a:t>, </a:t>
            </a:r>
            <a:r>
              <a:rPr dirty="0" lang="en-US" err="1"/>
              <a:t>kantin</a:t>
            </a:r>
            <a:r>
              <a:rPr dirty="0" lang="en-US"/>
              <a:t> madrasah, </a:t>
            </a:r>
            <a:r>
              <a:rPr dirty="0" lang="en-US" err="1"/>
              <a:t>makanan</a:t>
            </a:r>
            <a:r>
              <a:rPr dirty="0" lang="en-US"/>
              <a:t> </a:t>
            </a:r>
            <a:r>
              <a:rPr dirty="0" lang="en-US" err="1"/>
              <a:t>sehari-hari</a:t>
            </a:r>
            <a:r>
              <a:rPr dirty="0" lang="en-US"/>
              <a:t>/ </a:t>
            </a:r>
            <a:r>
              <a:rPr dirty="0" lang="en-US" err="1"/>
              <a:t>gizi</a:t>
            </a:r>
            <a:r>
              <a:rPr dirty="0" lang="en-US"/>
              <a:t> </a:t>
            </a:r>
            <a:r>
              <a:rPr dirty="0" lang="en-US" err="1"/>
              <a:t>dan</a:t>
            </a:r>
            <a:r>
              <a:rPr dirty="0" lang="en-US"/>
              <a:t> </a:t>
            </a:r>
            <a:r>
              <a:rPr dirty="0" lang="en-US" err="1"/>
              <a:t>Halalan</a:t>
            </a:r>
            <a:r>
              <a:rPr dirty="0" lang="en-US"/>
              <a:t> </a:t>
            </a:r>
            <a:r>
              <a:rPr dirty="0" lang="en-US" err="1"/>
              <a:t>Toyyiban</a:t>
            </a:r>
            <a:r>
              <a:rPr dirty="0" lang="en-US"/>
              <a:t> , </a:t>
            </a:r>
            <a:r>
              <a:rPr dirty="0" lang="en-US" err="1"/>
              <a:t>kesehatan</a:t>
            </a:r>
            <a:r>
              <a:rPr dirty="0" lang="en-US"/>
              <a:t> </a:t>
            </a:r>
            <a:r>
              <a:rPr dirty="0" lang="en-US" err="1"/>
              <a:t>gigi</a:t>
            </a:r>
            <a:r>
              <a:rPr dirty="0" lang="en-US"/>
              <a:t>, </a:t>
            </a:r>
            <a:r>
              <a:rPr dirty="0" lang="en-US" err="1"/>
              <a:t>kesehatan</a:t>
            </a:r>
            <a:r>
              <a:rPr dirty="0" lang="en-US"/>
              <a:t> </a:t>
            </a:r>
            <a:r>
              <a:rPr dirty="0" lang="en-US" err="1"/>
              <a:t>pribadi</a:t>
            </a:r>
            <a:r>
              <a:rPr dirty="0" lang="en-US"/>
              <a:t> </a:t>
            </a:r>
            <a:r>
              <a:rPr dirty="0" lang="en-US" err="1"/>
              <a:t>dan</a:t>
            </a:r>
            <a:r>
              <a:rPr dirty="0" lang="en-US"/>
              <a:t> </a:t>
            </a:r>
            <a:r>
              <a:rPr dirty="0" lang="en-US" err="1"/>
              <a:t>sebagainya</a:t>
            </a:r>
            <a:r>
              <a:rPr dirty="0" lang="en-US"/>
              <a:t> </a:t>
            </a:r>
            <a:r>
              <a:rPr dirty="0" lang="en-US" err="1"/>
              <a:t>secara</a:t>
            </a:r>
            <a:r>
              <a:rPr dirty="0" lang="en-US"/>
              <a:t> </a:t>
            </a:r>
            <a:r>
              <a:rPr dirty="0" lang="en-US" err="1"/>
              <a:t>umum</a:t>
            </a:r>
            <a:r>
              <a:rPr dirty="0" lang="en-US"/>
              <a:t>  </a:t>
            </a:r>
            <a:r>
              <a:rPr dirty="0" lang="en-US" err="1"/>
              <a:t>belum</a:t>
            </a:r>
            <a:r>
              <a:rPr dirty="0" lang="en-US"/>
              <a:t> </a:t>
            </a:r>
            <a:r>
              <a:rPr dirty="0" lang="en-US" err="1"/>
              <a:t>mencapai</a:t>
            </a:r>
            <a:r>
              <a:rPr dirty="0" lang="en-US"/>
              <a:t> </a:t>
            </a:r>
            <a:r>
              <a:rPr dirty="0" lang="en-US" err="1"/>
              <a:t>tingkat</a:t>
            </a:r>
            <a:r>
              <a:rPr dirty="0" lang="en-US"/>
              <a:t> yang </a:t>
            </a:r>
            <a:r>
              <a:rPr dirty="0" lang="en-US" err="1"/>
              <a:t>diharapkan</a:t>
            </a:r>
            <a:r>
              <a:rPr dirty="0" lang="en-US"/>
              <a:t>.</a:t>
            </a:r>
          </a:p>
          <a:p>
            <a:pPr lvl="0"/>
            <a:r>
              <a:rPr dirty="0" lang="en-US" err="1"/>
              <a:t>Perilaku</a:t>
            </a:r>
            <a:r>
              <a:rPr dirty="0" lang="en-US"/>
              <a:t> </a:t>
            </a:r>
            <a:r>
              <a:rPr dirty="0" lang="en-US" err="1"/>
              <a:t>hidup</a:t>
            </a:r>
            <a:r>
              <a:rPr dirty="0" lang="en-US"/>
              <a:t> </a:t>
            </a:r>
            <a:r>
              <a:rPr dirty="0" lang="en-US" err="1"/>
              <a:t>bersih</a:t>
            </a:r>
            <a:r>
              <a:rPr dirty="0" lang="en-US"/>
              <a:t> </a:t>
            </a:r>
            <a:r>
              <a:rPr dirty="0" lang="en-US" err="1"/>
              <a:t>dan</a:t>
            </a:r>
            <a:r>
              <a:rPr dirty="0" lang="en-US"/>
              <a:t> </a:t>
            </a:r>
            <a:r>
              <a:rPr dirty="0" lang="en-US" err="1"/>
              <a:t>sehat</a:t>
            </a:r>
            <a:r>
              <a:rPr dirty="0" lang="en-US"/>
              <a:t> </a:t>
            </a:r>
            <a:r>
              <a:rPr dirty="0" lang="en-US" err="1"/>
              <a:t>belum</a:t>
            </a:r>
            <a:r>
              <a:rPr dirty="0" lang="en-US"/>
              <a:t> </a:t>
            </a:r>
            <a:r>
              <a:rPr dirty="0" lang="en-US" err="1"/>
              <a:t>mencapai</a:t>
            </a:r>
            <a:r>
              <a:rPr dirty="0" lang="en-US"/>
              <a:t> </a:t>
            </a:r>
            <a:r>
              <a:rPr dirty="0" lang="en-US" err="1"/>
              <a:t>tingkat</a:t>
            </a:r>
            <a:r>
              <a:rPr dirty="0" lang="en-US"/>
              <a:t> yang </a:t>
            </a:r>
            <a:r>
              <a:rPr dirty="0" lang="en-US" err="1"/>
              <a:t>diharapkan</a:t>
            </a:r>
            <a:endParaRPr dirty="0" lang="en-US"/>
          </a:p>
          <a:p>
            <a:pPr lvl="0"/>
            <a:r>
              <a:rPr dirty="0" lang="en-US" err="1"/>
              <a:t>Sanitasi</a:t>
            </a:r>
            <a:r>
              <a:rPr dirty="0" lang="en-US"/>
              <a:t> </a:t>
            </a:r>
            <a:r>
              <a:rPr dirty="0" lang="en-US" err="1"/>
              <a:t>dasar</a:t>
            </a:r>
            <a:r>
              <a:rPr dirty="0" lang="en-US"/>
              <a:t> yang </a:t>
            </a:r>
            <a:r>
              <a:rPr dirty="0" lang="en-US" err="1"/>
              <a:t>memenuhi</a:t>
            </a:r>
            <a:r>
              <a:rPr dirty="0" lang="en-US"/>
              <a:t> </a:t>
            </a:r>
            <a:r>
              <a:rPr dirty="0" lang="en-US" err="1"/>
              <a:t>syarat</a:t>
            </a:r>
            <a:r>
              <a:rPr dirty="0" lang="en-US"/>
              <a:t> </a:t>
            </a:r>
            <a:r>
              <a:rPr dirty="0" lang="en-US" err="1"/>
              <a:t>kesehatan</a:t>
            </a:r>
            <a:r>
              <a:rPr dirty="0" lang="en-US"/>
              <a:t> </a:t>
            </a:r>
            <a:r>
              <a:rPr dirty="0" lang="en-US" err="1"/>
              <a:t>baik</a:t>
            </a:r>
            <a:r>
              <a:rPr dirty="0" lang="en-US"/>
              <a:t> </a:t>
            </a:r>
            <a:r>
              <a:rPr dirty="0" lang="en-US" err="1"/>
              <a:t>Jamban</a:t>
            </a:r>
            <a:r>
              <a:rPr dirty="0" lang="en-US"/>
              <a:t>,  Air </a:t>
            </a:r>
            <a:r>
              <a:rPr dirty="0" lang="en-US" err="1"/>
              <a:t>bersih</a:t>
            </a:r>
            <a:r>
              <a:rPr dirty="0" lang="en-US"/>
              <a:t> </a:t>
            </a:r>
            <a:r>
              <a:rPr dirty="0" lang="en-US" err="1"/>
              <a:t>dan</a:t>
            </a:r>
            <a:r>
              <a:rPr dirty="0" lang="en-US"/>
              <a:t> </a:t>
            </a:r>
            <a:r>
              <a:rPr dirty="0" lang="en-US" err="1"/>
              <a:t>mensucikan</a:t>
            </a:r>
            <a:r>
              <a:rPr dirty="0" lang="en-US"/>
              <a:t> </a:t>
            </a:r>
          </a:p>
          <a:p>
            <a:pPr lvl="0"/>
            <a:r>
              <a:rPr dirty="0" lang="en-ID" err="1"/>
              <a:t>Lingkungan</a:t>
            </a:r>
            <a:r>
              <a:rPr dirty="0" lang="en-ID"/>
              <a:t> Madrasah </a:t>
            </a:r>
            <a:r>
              <a:rPr dirty="0" lang="en-ID" err="1"/>
              <a:t>masih</a:t>
            </a:r>
            <a:r>
              <a:rPr dirty="0" lang="en-ID"/>
              <a:t> </a:t>
            </a:r>
            <a:r>
              <a:rPr dirty="0" lang="en-ID" err="1"/>
              <a:t>belum</a:t>
            </a:r>
            <a:r>
              <a:rPr dirty="0" lang="en-ID"/>
              <a:t> </a:t>
            </a:r>
            <a:r>
              <a:rPr dirty="0" lang="en-ID" err="1"/>
              <a:t>mencerminkan</a:t>
            </a:r>
            <a:r>
              <a:rPr dirty="0" lang="en-ID"/>
              <a:t> </a:t>
            </a:r>
            <a:r>
              <a:rPr dirty="0" lang="en-ID" err="1"/>
              <a:t>standart</a:t>
            </a:r>
            <a:r>
              <a:rPr dirty="0" lang="en-ID"/>
              <a:t> </a:t>
            </a:r>
            <a:r>
              <a:rPr dirty="0" lang="en-ID" err="1"/>
              <a:t>kebersihan</a:t>
            </a:r>
            <a:r>
              <a:rPr dirty="0" lang="en-ID"/>
              <a:t> </a:t>
            </a:r>
            <a:r>
              <a:rPr dirty="0" lang="en-ID" err="1"/>
              <a:t>secara</a:t>
            </a:r>
            <a:r>
              <a:rPr dirty="0" lang="en-ID"/>
              <a:t> </a:t>
            </a:r>
            <a:r>
              <a:rPr dirty="0" lang="en-ID" err="1"/>
              <a:t>maksimal</a:t>
            </a:r>
            <a:endParaRPr dirty="0" lang="en-US"/>
          </a:p>
          <a:p>
            <a:pPr lvl="0"/>
            <a:r>
              <a:rPr dirty="0" lang="en-ID" err="1"/>
              <a:t>Belum</a:t>
            </a:r>
            <a:r>
              <a:rPr dirty="0" lang="en-ID"/>
              <a:t> </a:t>
            </a:r>
            <a:r>
              <a:rPr dirty="0" lang="en-ID" err="1"/>
              <a:t>adanya</a:t>
            </a:r>
            <a:r>
              <a:rPr dirty="0" lang="en-ID"/>
              <a:t> </a:t>
            </a:r>
            <a:r>
              <a:rPr dirty="0" lang="en-ID" err="1"/>
              <a:t>koordinasi</a:t>
            </a:r>
            <a:r>
              <a:rPr dirty="0" lang="en-ID"/>
              <a:t> </a:t>
            </a:r>
            <a:r>
              <a:rPr dirty="0" lang="en-ID" err="1"/>
              <a:t>dengan</a:t>
            </a:r>
            <a:r>
              <a:rPr dirty="0" lang="en-ID"/>
              <a:t> </a:t>
            </a:r>
            <a:r>
              <a:rPr dirty="0" lang="en-ID" err="1"/>
              <a:t>pihak</a:t>
            </a:r>
            <a:r>
              <a:rPr dirty="0" lang="en-ID"/>
              <a:t> </a:t>
            </a:r>
            <a:r>
              <a:rPr dirty="0" lang="en-ID" err="1"/>
              <a:t>terkait</a:t>
            </a:r>
            <a:r>
              <a:rPr dirty="0" lang="en-ID"/>
              <a:t> </a:t>
            </a:r>
            <a:r>
              <a:rPr dirty="0" lang="en-ID" err="1"/>
              <a:t>tentang</a:t>
            </a:r>
            <a:r>
              <a:rPr dirty="0" lang="en-ID"/>
              <a:t> madrasah </a:t>
            </a:r>
            <a:r>
              <a:rPr dirty="0" lang="en-ID" err="1"/>
              <a:t>sehat</a:t>
            </a:r>
            <a:endParaRPr dirty="0" lang="en-US"/>
          </a:p>
          <a:p>
            <a:pPr indent="0" marL="0">
              <a:buNone/>
            </a:pPr>
            <a:endParaRPr dirty="0"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79" name=""/>
        <p:cNvGrpSpPr/>
        <p:nvPr/>
      </p:nvGrpSpPr>
      <p:grpSpPr>
        <a:xfrm>
          <a:off x="0" y="0"/>
          <a:ext cx="0" cy="0"/>
          <a:chOff x="0" y="0"/>
          <a:chExt cx="0" cy="0"/>
        </a:xfrm>
      </p:grpSpPr>
      <p:sp>
        <p:nvSpPr>
          <p:cNvPr id="1048778" name="Title 1"/>
          <p:cNvSpPr>
            <a:spLocks noGrp="1"/>
          </p:cNvSpPr>
          <p:nvPr>
            <p:ph type="title"/>
          </p:nvPr>
        </p:nvSpPr>
        <p:spPr/>
        <p:txBody>
          <a:bodyPr/>
          <a:p>
            <a:pPr lvl="0"/>
            <a:r>
              <a:rPr dirty="0" lang="en-US"/>
              <a:t>DASAR HUKUM</a:t>
            </a:r>
          </a:p>
        </p:txBody>
      </p:sp>
      <p:sp>
        <p:nvSpPr>
          <p:cNvPr id="1048779" name="Content Placeholder 2"/>
          <p:cNvSpPr>
            <a:spLocks noGrp="1"/>
          </p:cNvSpPr>
          <p:nvPr>
            <p:ph idx="1"/>
          </p:nvPr>
        </p:nvSpPr>
        <p:spPr>
          <a:xfrm>
            <a:off x="1485900" y="789552"/>
            <a:ext cx="6172200" cy="3942438"/>
          </a:xfrm>
        </p:spPr>
        <p:txBody>
          <a:bodyPr>
            <a:normAutofit/>
          </a:bodyPr>
          <a:p>
            <a:pPr lvl="0"/>
            <a:r>
              <a:rPr dirty="0" lang="en-US" err="1"/>
              <a:t>Surat</a:t>
            </a:r>
            <a:r>
              <a:rPr dirty="0" lang="en-US"/>
              <a:t> </a:t>
            </a:r>
            <a:r>
              <a:rPr dirty="0" lang="en-US" err="1"/>
              <a:t>keputusan</a:t>
            </a:r>
            <a:r>
              <a:rPr dirty="0" lang="en-US"/>
              <a:t> </a:t>
            </a:r>
            <a:r>
              <a:rPr dirty="0" lang="en-US" err="1"/>
              <a:t>bersama</a:t>
            </a:r>
            <a:r>
              <a:rPr dirty="0" lang="en-US"/>
              <a:t> </a:t>
            </a:r>
            <a:r>
              <a:rPr dirty="0" lang="en-US" err="1"/>
              <a:t>antara</a:t>
            </a:r>
            <a:r>
              <a:rPr dirty="0" lang="en-US"/>
              <a:t> </a:t>
            </a:r>
            <a:r>
              <a:rPr dirty="0" lang="en-US" err="1"/>
              <a:t>Mendikbud</a:t>
            </a:r>
            <a:r>
              <a:rPr dirty="0" lang="en-US"/>
              <a:t> </a:t>
            </a:r>
            <a:r>
              <a:rPr dirty="0" lang="en-US" err="1"/>
              <a:t>Menteri</a:t>
            </a:r>
            <a:r>
              <a:rPr dirty="0" lang="en-US"/>
              <a:t> </a:t>
            </a:r>
            <a:r>
              <a:rPr dirty="0" lang="en-US" err="1"/>
              <a:t>Kesehatan</a:t>
            </a:r>
            <a:r>
              <a:rPr dirty="0" lang="en-US"/>
              <a:t>, </a:t>
            </a:r>
            <a:r>
              <a:rPr dirty="0" lang="en-US" err="1"/>
              <a:t>Menteri</a:t>
            </a:r>
            <a:r>
              <a:rPr dirty="0" lang="en-US"/>
              <a:t> </a:t>
            </a:r>
            <a:r>
              <a:rPr dirty="0" lang="en-US" err="1"/>
              <a:t>Dalam</a:t>
            </a:r>
            <a:r>
              <a:rPr dirty="0" lang="en-US"/>
              <a:t> </a:t>
            </a:r>
            <a:r>
              <a:rPr dirty="0" lang="en-US" err="1"/>
              <a:t>Negeri</a:t>
            </a:r>
            <a:r>
              <a:rPr dirty="0" lang="en-US"/>
              <a:t> </a:t>
            </a:r>
            <a:r>
              <a:rPr dirty="0" lang="en-US" err="1"/>
              <a:t>dan</a:t>
            </a:r>
            <a:r>
              <a:rPr dirty="0" lang="en-US"/>
              <a:t> </a:t>
            </a:r>
            <a:r>
              <a:rPr dirty="0" lang="en-US" err="1"/>
              <a:t>Menteri</a:t>
            </a:r>
            <a:r>
              <a:rPr dirty="0" lang="en-US"/>
              <a:t> Agama </a:t>
            </a:r>
            <a:r>
              <a:rPr dirty="0" lang="en-US" err="1"/>
              <a:t>tanggal</a:t>
            </a:r>
            <a:r>
              <a:rPr dirty="0" lang="en-US"/>
              <a:t> 3 September 1984 </a:t>
            </a:r>
            <a:r>
              <a:rPr dirty="0" lang="en-US" err="1"/>
              <a:t>tentang</a:t>
            </a:r>
            <a:r>
              <a:rPr dirty="0" lang="en-US"/>
              <a:t> </a:t>
            </a:r>
            <a:r>
              <a:rPr dirty="0" lang="en-US" err="1"/>
              <a:t>pokok</a:t>
            </a:r>
            <a:r>
              <a:rPr dirty="0" lang="en-US"/>
              <a:t> </a:t>
            </a:r>
            <a:r>
              <a:rPr dirty="0" lang="en-US" err="1"/>
              <a:t>kebijakan</a:t>
            </a:r>
            <a:r>
              <a:rPr dirty="0" lang="en-US"/>
              <a:t> </a:t>
            </a:r>
            <a:r>
              <a:rPr dirty="0" lang="en-US" err="1"/>
              <a:t>dan</a:t>
            </a:r>
            <a:r>
              <a:rPr dirty="0" lang="en-US"/>
              <a:t> </a:t>
            </a:r>
            <a:r>
              <a:rPr dirty="0" lang="en-US" err="1"/>
              <a:t>pengembangan</a:t>
            </a:r>
            <a:r>
              <a:rPr dirty="0" lang="en-US"/>
              <a:t> UKS No. 408/</a:t>
            </a:r>
            <a:r>
              <a:rPr dirty="0" lang="en-US" err="1"/>
              <a:t>aU</a:t>
            </a:r>
            <a:r>
              <a:rPr dirty="0" lang="en-US"/>
              <a:t>/1984, No. 3191 / </a:t>
            </a:r>
            <a:r>
              <a:rPr dirty="0" lang="en-US" err="1"/>
              <a:t>Menkes</a:t>
            </a:r>
            <a:r>
              <a:rPr dirty="0" lang="en-US"/>
              <a:t> / SKB VI / 1984, No. 74 / </a:t>
            </a:r>
            <a:r>
              <a:rPr dirty="0" lang="en-US" err="1"/>
              <a:t>tahun</a:t>
            </a:r>
            <a:r>
              <a:rPr dirty="0" lang="en-US"/>
              <a:t> 1984, No. 61 / 1984</a:t>
            </a:r>
          </a:p>
          <a:p>
            <a:pPr lvl="0"/>
            <a:r>
              <a:rPr dirty="0" lang="en-US" err="1"/>
              <a:t>Undang-Undang</a:t>
            </a:r>
            <a:r>
              <a:rPr dirty="0" lang="en-US"/>
              <a:t> No. 20 </a:t>
            </a:r>
            <a:r>
              <a:rPr dirty="0" lang="en-US" err="1"/>
              <a:t>Tahun</a:t>
            </a:r>
            <a:r>
              <a:rPr dirty="0" lang="en-US"/>
              <a:t> 2003 </a:t>
            </a:r>
            <a:r>
              <a:rPr dirty="0" lang="en-US" err="1"/>
              <a:t>tentang</a:t>
            </a:r>
            <a:r>
              <a:rPr dirty="0" lang="en-US"/>
              <a:t> </a:t>
            </a:r>
            <a:r>
              <a:rPr dirty="0" lang="en-US" err="1"/>
              <a:t>Sistem</a:t>
            </a:r>
            <a:r>
              <a:rPr dirty="0" lang="en-US"/>
              <a:t> </a:t>
            </a:r>
            <a:r>
              <a:rPr dirty="0" lang="en-US" err="1"/>
              <a:t>Pendidikan</a:t>
            </a:r>
            <a:r>
              <a:rPr dirty="0" lang="en-US"/>
              <a:t> </a:t>
            </a:r>
            <a:r>
              <a:rPr dirty="0" lang="en-US" err="1"/>
              <a:t>Nasional</a:t>
            </a:r>
            <a:endParaRPr dirty="0" lang="en-US"/>
          </a:p>
          <a:p>
            <a:pPr lvl="0"/>
            <a:r>
              <a:rPr dirty="0" lang="en-US" err="1"/>
              <a:t>Surat</a:t>
            </a:r>
            <a:r>
              <a:rPr dirty="0" lang="en-US"/>
              <a:t> </a:t>
            </a:r>
            <a:r>
              <a:rPr dirty="0" lang="en-US" err="1"/>
              <a:t>keputusan</a:t>
            </a:r>
            <a:r>
              <a:rPr dirty="0" lang="en-US"/>
              <a:t> </a:t>
            </a:r>
            <a:r>
              <a:rPr dirty="0" lang="en-US" err="1"/>
              <a:t>bersama</a:t>
            </a:r>
            <a:r>
              <a:rPr dirty="0" lang="en-US"/>
              <a:t> </a:t>
            </a:r>
            <a:r>
              <a:rPr dirty="0" lang="en-US" err="1"/>
              <a:t>Mendiknas</a:t>
            </a:r>
            <a:r>
              <a:rPr dirty="0" lang="en-US"/>
              <a:t>, </a:t>
            </a:r>
            <a:r>
              <a:rPr dirty="0" lang="en-US" err="1"/>
              <a:t>Menteri</a:t>
            </a:r>
            <a:r>
              <a:rPr dirty="0" lang="en-US"/>
              <a:t> </a:t>
            </a:r>
            <a:r>
              <a:rPr dirty="0" lang="en-US" err="1"/>
              <a:t>Kesehatan</a:t>
            </a:r>
            <a:r>
              <a:rPr dirty="0" lang="en-US"/>
              <a:t>, </a:t>
            </a:r>
            <a:r>
              <a:rPr dirty="0" lang="en-US" err="1"/>
              <a:t>Menteri</a:t>
            </a:r>
            <a:r>
              <a:rPr dirty="0" lang="en-US"/>
              <a:t> Agama </a:t>
            </a:r>
            <a:r>
              <a:rPr dirty="0" lang="en-US" err="1"/>
              <a:t>dan</a:t>
            </a:r>
            <a:r>
              <a:rPr dirty="0" lang="en-US"/>
              <a:t> </a:t>
            </a:r>
            <a:r>
              <a:rPr dirty="0" lang="en-US" err="1"/>
              <a:t>Menteri</a:t>
            </a:r>
            <a:r>
              <a:rPr dirty="0" lang="en-US"/>
              <a:t> </a:t>
            </a:r>
            <a:r>
              <a:rPr dirty="0" lang="en-US" err="1"/>
              <a:t>Dalam</a:t>
            </a:r>
            <a:r>
              <a:rPr dirty="0" lang="en-US"/>
              <a:t> </a:t>
            </a:r>
            <a:r>
              <a:rPr dirty="0" lang="en-US" err="1"/>
              <a:t>Negeri</a:t>
            </a:r>
            <a:r>
              <a:rPr dirty="0" lang="en-US"/>
              <a:t> </a:t>
            </a:r>
            <a:r>
              <a:rPr dirty="0" lang="en-US" err="1"/>
              <a:t>Nomor</a:t>
            </a:r>
            <a:r>
              <a:rPr dirty="0" lang="en-US"/>
              <a:t> 2/P/SKB/2003, </a:t>
            </a:r>
            <a:r>
              <a:rPr dirty="0" lang="en-US" err="1"/>
              <a:t>Nomor</a:t>
            </a:r>
            <a:r>
              <a:rPr dirty="0" lang="en-US"/>
              <a:t>: MA/230 A/2003, </a:t>
            </a:r>
            <a:r>
              <a:rPr dirty="0" lang="en-US" err="1"/>
              <a:t>Nomor</a:t>
            </a:r>
            <a:r>
              <a:rPr dirty="0" lang="en-US"/>
              <a:t>: 26 Tahun2003 </a:t>
            </a:r>
            <a:r>
              <a:rPr dirty="0" lang="en-US" err="1"/>
              <a:t>tanggal</a:t>
            </a:r>
            <a:r>
              <a:rPr dirty="0" lang="en-US"/>
              <a:t> 23 </a:t>
            </a:r>
            <a:r>
              <a:rPr dirty="0" lang="en-US" err="1"/>
              <a:t>Juli</a:t>
            </a:r>
            <a:r>
              <a:rPr dirty="0" lang="en-US"/>
              <a:t> </a:t>
            </a:r>
            <a:r>
              <a:rPr dirty="0" lang="en-US" err="1"/>
              <a:t>tentang</a:t>
            </a:r>
            <a:r>
              <a:rPr dirty="0" lang="en-US"/>
              <a:t> </a:t>
            </a:r>
            <a:r>
              <a:rPr dirty="0" lang="en-US" err="1"/>
              <a:t>Pembinaan</a:t>
            </a:r>
            <a:r>
              <a:rPr dirty="0" lang="en-US"/>
              <a:t> </a:t>
            </a:r>
            <a:r>
              <a:rPr dirty="0" lang="en-US" err="1"/>
              <a:t>dan</a:t>
            </a:r>
            <a:r>
              <a:rPr dirty="0" lang="en-US"/>
              <a:t> </a:t>
            </a:r>
            <a:r>
              <a:rPr dirty="0" lang="en-US" err="1"/>
              <a:t>Pengembangan</a:t>
            </a:r>
            <a:r>
              <a:rPr dirty="0" lang="en-US"/>
              <a:t> UKS</a:t>
            </a:r>
          </a:p>
          <a:p>
            <a:pPr lvl="0"/>
            <a:r>
              <a:rPr dirty="0" lang="en-US" err="1"/>
              <a:t>Undang-Undang</a:t>
            </a:r>
            <a:r>
              <a:rPr dirty="0" lang="en-US"/>
              <a:t> No. 36 </a:t>
            </a:r>
            <a:r>
              <a:rPr dirty="0" lang="en-US" err="1"/>
              <a:t>Tahun</a:t>
            </a:r>
            <a:r>
              <a:rPr dirty="0" lang="en-US"/>
              <a:t> 2009 </a:t>
            </a:r>
            <a:r>
              <a:rPr dirty="0" lang="en-US" err="1"/>
              <a:t>Tentang</a:t>
            </a:r>
            <a:r>
              <a:rPr dirty="0" lang="en-US"/>
              <a:t> </a:t>
            </a:r>
            <a:r>
              <a:rPr dirty="0" lang="en-US" err="1"/>
              <a:t>Kesehatan</a:t>
            </a:r>
            <a:endParaRPr dirty="0" lang="en-US"/>
          </a:p>
          <a:p>
            <a:pPr lvl="0"/>
            <a:r>
              <a:rPr dirty="0" lang="en-US" err="1"/>
              <a:t>Peraturan</a:t>
            </a:r>
            <a:r>
              <a:rPr dirty="0" lang="en-US"/>
              <a:t> </a:t>
            </a:r>
            <a:r>
              <a:rPr dirty="0" lang="en-US" err="1"/>
              <a:t>Bersama</a:t>
            </a:r>
            <a:r>
              <a:rPr dirty="0" lang="en-US"/>
              <a:t> </a:t>
            </a:r>
            <a:r>
              <a:rPr dirty="0" lang="en-US" err="1"/>
              <a:t>antara</a:t>
            </a:r>
            <a:r>
              <a:rPr dirty="0" lang="en-US"/>
              <a:t> </a:t>
            </a:r>
            <a:r>
              <a:rPr dirty="0" lang="en-US" err="1"/>
              <a:t>Menteri</a:t>
            </a:r>
            <a:r>
              <a:rPr dirty="0" lang="en-US"/>
              <a:t> </a:t>
            </a:r>
            <a:r>
              <a:rPr dirty="0" lang="en-US" err="1"/>
              <a:t>Pendidikan</a:t>
            </a:r>
            <a:r>
              <a:rPr dirty="0" lang="en-US"/>
              <a:t> </a:t>
            </a:r>
            <a:r>
              <a:rPr dirty="0" lang="en-US" err="1"/>
              <a:t>dan</a:t>
            </a:r>
            <a:r>
              <a:rPr dirty="0" lang="en-US"/>
              <a:t> </a:t>
            </a:r>
            <a:r>
              <a:rPr dirty="0" lang="en-US" err="1"/>
              <a:t>Kebudayaan</a:t>
            </a:r>
            <a:r>
              <a:rPr dirty="0" lang="en-US"/>
              <a:t> </a:t>
            </a:r>
            <a:r>
              <a:rPr dirty="0" lang="en-US" err="1"/>
              <a:t>Republik</a:t>
            </a:r>
            <a:r>
              <a:rPr dirty="0" lang="en-US"/>
              <a:t> Indonesia, </a:t>
            </a:r>
            <a:r>
              <a:rPr dirty="0" lang="en-US" err="1"/>
              <a:t>Menteri</a:t>
            </a:r>
            <a:r>
              <a:rPr dirty="0" lang="en-US"/>
              <a:t> </a:t>
            </a:r>
            <a:r>
              <a:rPr dirty="0" lang="en-US" err="1"/>
              <a:t>Kesehatan</a:t>
            </a:r>
            <a:r>
              <a:rPr dirty="0" lang="en-US"/>
              <a:t> </a:t>
            </a:r>
            <a:r>
              <a:rPr dirty="0" lang="en-US" err="1"/>
              <a:t>Republik</a:t>
            </a:r>
            <a:r>
              <a:rPr dirty="0" lang="en-US"/>
              <a:t> Indonesia, </a:t>
            </a:r>
            <a:r>
              <a:rPr dirty="0" lang="en-US" err="1"/>
              <a:t>Menteri</a:t>
            </a:r>
            <a:r>
              <a:rPr dirty="0" lang="en-US"/>
              <a:t> Agama </a:t>
            </a:r>
            <a:r>
              <a:rPr dirty="0" lang="en-US" err="1"/>
              <a:t>Republik</a:t>
            </a:r>
            <a:r>
              <a:rPr dirty="0" lang="en-US"/>
              <a:t> Indonesia, </a:t>
            </a:r>
            <a:r>
              <a:rPr dirty="0" lang="en-US" err="1"/>
              <a:t>dan</a:t>
            </a:r>
            <a:r>
              <a:rPr dirty="0" lang="en-US"/>
              <a:t> </a:t>
            </a:r>
            <a:r>
              <a:rPr dirty="0" lang="en-US" err="1"/>
              <a:t>Menteri</a:t>
            </a:r>
            <a:r>
              <a:rPr dirty="0" lang="en-US"/>
              <a:t> </a:t>
            </a:r>
            <a:r>
              <a:rPr dirty="0" lang="en-US" err="1"/>
              <a:t>Dalam</a:t>
            </a:r>
            <a:r>
              <a:rPr dirty="0" lang="en-US"/>
              <a:t> </a:t>
            </a:r>
            <a:r>
              <a:rPr dirty="0" lang="en-US" err="1"/>
              <a:t>Negeri</a:t>
            </a:r>
            <a:r>
              <a:rPr dirty="0" lang="en-US"/>
              <a:t> </a:t>
            </a:r>
            <a:r>
              <a:rPr dirty="0" lang="en-US" err="1"/>
              <a:t>Republik</a:t>
            </a:r>
            <a:r>
              <a:rPr dirty="0" lang="en-US"/>
              <a:t> Indonesia </a:t>
            </a:r>
            <a:r>
              <a:rPr dirty="0" lang="en-US" err="1"/>
              <a:t>Nomor</a:t>
            </a:r>
            <a:r>
              <a:rPr dirty="0" lang="en-US"/>
              <a:t> 6/X/PB/2014, </a:t>
            </a:r>
            <a:r>
              <a:rPr dirty="0" lang="en-US" err="1"/>
              <a:t>Nomor</a:t>
            </a:r>
            <a:r>
              <a:rPr dirty="0" lang="en-US"/>
              <a:t> 73 </a:t>
            </a:r>
            <a:r>
              <a:rPr dirty="0" lang="en-US" err="1"/>
              <a:t>Tahun</a:t>
            </a:r>
            <a:r>
              <a:rPr dirty="0" lang="en-US"/>
              <a:t> 2014, </a:t>
            </a:r>
            <a:r>
              <a:rPr dirty="0" lang="en-US" err="1"/>
              <a:t>Nomor</a:t>
            </a:r>
            <a:r>
              <a:rPr dirty="0" lang="en-US"/>
              <a:t> 41 </a:t>
            </a:r>
            <a:r>
              <a:rPr dirty="0" lang="en-US" err="1"/>
              <a:t>Tahun</a:t>
            </a:r>
            <a:r>
              <a:rPr dirty="0" lang="en-US"/>
              <a:t> 2014, </a:t>
            </a:r>
            <a:r>
              <a:rPr dirty="0" lang="en-US" err="1"/>
              <a:t>Nomor</a:t>
            </a:r>
            <a:r>
              <a:rPr dirty="0" lang="en-US"/>
              <a:t> 81 </a:t>
            </a:r>
            <a:r>
              <a:rPr dirty="0" lang="en-US" err="1"/>
              <a:t>Tahun</a:t>
            </a:r>
            <a:r>
              <a:rPr dirty="0" lang="en-US"/>
              <a:t> 2014 </a:t>
            </a:r>
            <a:r>
              <a:rPr dirty="0" lang="en-US" err="1"/>
              <a:t>tentang</a:t>
            </a:r>
            <a:r>
              <a:rPr dirty="0" lang="en-US"/>
              <a:t> UKS/M (Usaha </a:t>
            </a:r>
            <a:r>
              <a:rPr dirty="0" lang="en-US" err="1"/>
              <a:t>Kesehatan</a:t>
            </a:r>
            <a:r>
              <a:rPr dirty="0" lang="en-US"/>
              <a:t> </a:t>
            </a:r>
            <a:r>
              <a:rPr dirty="0" lang="en-US" err="1"/>
              <a:t>Sekolah</a:t>
            </a:r>
            <a:r>
              <a:rPr dirty="0" lang="en-US"/>
              <a:t>/Madrasah)</a:t>
            </a:r>
          </a:p>
          <a:p>
            <a:endParaRPr dirty="0"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80" name=""/>
        <p:cNvGrpSpPr/>
        <p:nvPr/>
      </p:nvGrpSpPr>
      <p:grpSpPr>
        <a:xfrm>
          <a:off x="0" y="0"/>
          <a:ext cx="0" cy="0"/>
          <a:chOff x="0" y="0"/>
          <a:chExt cx="0" cy="0"/>
        </a:xfrm>
      </p:grpSpPr>
      <p:sp>
        <p:nvSpPr>
          <p:cNvPr id="1048780" name="Title 1"/>
          <p:cNvSpPr>
            <a:spLocks noGrp="1"/>
          </p:cNvSpPr>
          <p:nvPr>
            <p:ph type="title"/>
          </p:nvPr>
        </p:nvSpPr>
        <p:spPr/>
        <p:txBody>
          <a:bodyPr/>
          <a:p>
            <a:pPr lvl="0"/>
            <a:r>
              <a:rPr dirty="0" lang="en-US"/>
              <a:t>TUJUAN</a:t>
            </a:r>
          </a:p>
        </p:txBody>
      </p:sp>
      <p:sp>
        <p:nvSpPr>
          <p:cNvPr id="1048781" name="Content Placeholder 2"/>
          <p:cNvSpPr>
            <a:spLocks noGrp="1"/>
          </p:cNvSpPr>
          <p:nvPr>
            <p:ph idx="1"/>
          </p:nvPr>
        </p:nvSpPr>
        <p:spPr>
          <a:xfrm>
            <a:off x="1485900" y="951570"/>
            <a:ext cx="6172200" cy="3510390"/>
          </a:xfrm>
        </p:spPr>
        <p:txBody>
          <a:bodyPr>
            <a:normAutofit/>
          </a:bodyPr>
          <a:p>
            <a:r>
              <a:rPr dirty="0" lang="en-ID" err="1"/>
              <a:t>Untuk</a:t>
            </a:r>
            <a:r>
              <a:rPr dirty="0" lang="en-ID"/>
              <a:t> </a:t>
            </a:r>
            <a:r>
              <a:rPr dirty="0" lang="en-ID" err="1"/>
              <a:t>membina</a:t>
            </a:r>
            <a:r>
              <a:rPr dirty="0" lang="en-ID"/>
              <a:t> </a:t>
            </a:r>
            <a:r>
              <a:rPr dirty="0" lang="en-ID" err="1"/>
              <a:t>dan</a:t>
            </a:r>
            <a:r>
              <a:rPr dirty="0" lang="en-ID"/>
              <a:t> </a:t>
            </a:r>
            <a:r>
              <a:rPr dirty="0" lang="en-ID" err="1"/>
              <a:t>meningkatkan</a:t>
            </a:r>
            <a:r>
              <a:rPr dirty="0" lang="en-ID"/>
              <a:t> </a:t>
            </a:r>
            <a:r>
              <a:rPr dirty="0" lang="en-ID" err="1"/>
              <a:t>kesehatan</a:t>
            </a:r>
            <a:r>
              <a:rPr dirty="0" lang="en-ID"/>
              <a:t> </a:t>
            </a:r>
            <a:r>
              <a:rPr dirty="0" lang="en-ID" err="1"/>
              <a:t>peserta</a:t>
            </a:r>
            <a:r>
              <a:rPr dirty="0" lang="en-ID"/>
              <a:t> </a:t>
            </a:r>
            <a:r>
              <a:rPr dirty="0" lang="en-ID" err="1"/>
              <a:t>didik</a:t>
            </a:r>
            <a:r>
              <a:rPr dirty="0" lang="en-ID"/>
              <a:t> (RA, MI, MTs, MA)</a:t>
            </a:r>
            <a:endParaRPr dirty="0" lang="en-US"/>
          </a:p>
          <a:p>
            <a:pPr indent="0" marL="0">
              <a:buNone/>
            </a:pPr>
            <a:endParaRPr dirty="0" lang="en-ID"/>
          </a:p>
          <a:p>
            <a:pPr lvl="0"/>
            <a:r>
              <a:rPr dirty="0" lang="en-ID" err="1"/>
              <a:t>Untuk</a:t>
            </a:r>
            <a:r>
              <a:rPr dirty="0" lang="en-ID"/>
              <a:t> </a:t>
            </a:r>
            <a:r>
              <a:rPr dirty="0" lang="en-ID" err="1"/>
              <a:t>membantu</a:t>
            </a:r>
            <a:r>
              <a:rPr dirty="0" lang="en-ID"/>
              <a:t> </a:t>
            </a:r>
            <a:r>
              <a:rPr dirty="0" lang="en-ID" err="1"/>
              <a:t>meningkatkan</a:t>
            </a:r>
            <a:r>
              <a:rPr dirty="0" lang="en-ID"/>
              <a:t> </a:t>
            </a:r>
            <a:r>
              <a:rPr dirty="0" lang="en-ID" err="1"/>
              <a:t>mutu</a:t>
            </a:r>
            <a:r>
              <a:rPr dirty="0" lang="en-ID"/>
              <a:t> </a:t>
            </a:r>
            <a:r>
              <a:rPr dirty="0" lang="en-ID" err="1"/>
              <a:t>pendidikan</a:t>
            </a:r>
            <a:r>
              <a:rPr dirty="0" lang="en-ID"/>
              <a:t> </a:t>
            </a:r>
            <a:r>
              <a:rPr dirty="0" lang="en-ID" err="1"/>
              <a:t>dan</a:t>
            </a:r>
            <a:r>
              <a:rPr dirty="0" lang="en-ID"/>
              <a:t> </a:t>
            </a:r>
            <a:r>
              <a:rPr dirty="0" lang="en-ID" err="1"/>
              <a:t>prestasi</a:t>
            </a:r>
            <a:r>
              <a:rPr dirty="0" lang="en-ID"/>
              <a:t> </a:t>
            </a:r>
            <a:r>
              <a:rPr dirty="0" lang="en-ID" err="1"/>
              <a:t>belajar</a:t>
            </a:r>
            <a:r>
              <a:rPr dirty="0" lang="en-ID"/>
              <a:t> </a:t>
            </a:r>
            <a:r>
              <a:rPr dirty="0" lang="en-ID" err="1"/>
              <a:t>peserta</a:t>
            </a:r>
            <a:r>
              <a:rPr dirty="0" lang="en-ID"/>
              <a:t> </a:t>
            </a:r>
            <a:r>
              <a:rPr dirty="0" lang="en-ID" err="1"/>
              <a:t>didik</a:t>
            </a:r>
            <a:r>
              <a:rPr dirty="0" lang="en-ID"/>
              <a:t> yang </a:t>
            </a:r>
            <a:r>
              <a:rPr dirty="0" lang="en-ID" err="1"/>
              <a:t>tercermin</a:t>
            </a:r>
            <a:r>
              <a:rPr dirty="0" lang="en-ID"/>
              <a:t> </a:t>
            </a:r>
            <a:r>
              <a:rPr dirty="0" lang="en-ID" err="1"/>
              <a:t>dalam</a:t>
            </a:r>
            <a:r>
              <a:rPr dirty="0" lang="en-ID"/>
              <a:t> </a:t>
            </a:r>
            <a:r>
              <a:rPr dirty="0" lang="en-ID" err="1"/>
              <a:t>kehidupan</a:t>
            </a:r>
            <a:r>
              <a:rPr dirty="0" lang="en-ID"/>
              <a:t> </a:t>
            </a:r>
            <a:r>
              <a:rPr dirty="0" lang="en-ID" err="1"/>
              <a:t>prilaku</a:t>
            </a:r>
            <a:r>
              <a:rPr dirty="0" lang="en-ID"/>
              <a:t> </a:t>
            </a:r>
            <a:r>
              <a:rPr dirty="0" lang="en-ID" err="1"/>
              <a:t>hidup</a:t>
            </a:r>
            <a:r>
              <a:rPr dirty="0" lang="en-ID"/>
              <a:t> </a:t>
            </a:r>
            <a:r>
              <a:rPr dirty="0" lang="en-ID" err="1"/>
              <a:t>bersih</a:t>
            </a:r>
            <a:r>
              <a:rPr dirty="0" lang="en-ID"/>
              <a:t> </a:t>
            </a:r>
            <a:r>
              <a:rPr dirty="0" lang="en-ID" err="1"/>
              <a:t>dan</a:t>
            </a:r>
            <a:r>
              <a:rPr dirty="0" lang="en-ID"/>
              <a:t> </a:t>
            </a:r>
            <a:r>
              <a:rPr dirty="0" lang="en-ID" err="1"/>
              <a:t>sehat</a:t>
            </a:r>
            <a:r>
              <a:rPr dirty="0" lang="en-ID"/>
              <a:t> </a:t>
            </a:r>
            <a:r>
              <a:rPr dirty="0" lang="en-ID" err="1"/>
              <a:t>sehingga</a:t>
            </a:r>
            <a:r>
              <a:rPr dirty="0" lang="en-ID"/>
              <a:t> </a:t>
            </a:r>
            <a:r>
              <a:rPr dirty="0" lang="en-ID" err="1"/>
              <a:t>memungkinkan</a:t>
            </a:r>
            <a:r>
              <a:rPr dirty="0" lang="en-ID"/>
              <a:t> </a:t>
            </a:r>
            <a:r>
              <a:rPr dirty="0" lang="en-ID" err="1"/>
              <a:t>pertumbuhan</a:t>
            </a:r>
            <a:r>
              <a:rPr dirty="0" lang="en-ID"/>
              <a:t> </a:t>
            </a:r>
            <a:r>
              <a:rPr dirty="0" lang="en-ID" err="1"/>
              <a:t>dan</a:t>
            </a:r>
            <a:r>
              <a:rPr dirty="0" lang="en-ID"/>
              <a:t> </a:t>
            </a:r>
            <a:r>
              <a:rPr dirty="0" lang="en-ID" err="1"/>
              <a:t>perkembangan</a:t>
            </a:r>
            <a:r>
              <a:rPr dirty="0" lang="en-ID"/>
              <a:t> yang </a:t>
            </a:r>
            <a:r>
              <a:rPr dirty="0" lang="en-ID" err="1"/>
              <a:t>harmonis</a:t>
            </a:r>
            <a:r>
              <a:rPr dirty="0" lang="en-ID"/>
              <a:t> </a:t>
            </a:r>
            <a:r>
              <a:rPr dirty="0" lang="en-ID" err="1"/>
              <a:t>dan</a:t>
            </a:r>
            <a:r>
              <a:rPr dirty="0" lang="en-ID"/>
              <a:t> optimal</a:t>
            </a:r>
            <a:endParaRPr dirty="0"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81" name=""/>
        <p:cNvGrpSpPr/>
        <p:nvPr/>
      </p:nvGrpSpPr>
      <p:grpSpPr>
        <a:xfrm>
          <a:off x="0" y="0"/>
          <a:ext cx="0" cy="0"/>
          <a:chOff x="0" y="0"/>
          <a:chExt cx="0" cy="0"/>
        </a:xfrm>
      </p:grpSpPr>
      <p:sp>
        <p:nvSpPr>
          <p:cNvPr id="1048782" name="Title 1"/>
          <p:cNvSpPr>
            <a:spLocks noGrp="1"/>
          </p:cNvSpPr>
          <p:nvPr>
            <p:ph type="title"/>
          </p:nvPr>
        </p:nvSpPr>
        <p:spPr/>
        <p:txBody>
          <a:bodyPr/>
          <a:p>
            <a:pPr lvl="0"/>
            <a:r>
              <a:rPr dirty="0" lang="en-US"/>
              <a:t>MANFAAT</a:t>
            </a:r>
          </a:p>
        </p:txBody>
      </p:sp>
      <p:sp>
        <p:nvSpPr>
          <p:cNvPr id="1048783" name="Content Placeholder 2"/>
          <p:cNvSpPr>
            <a:spLocks noGrp="1"/>
          </p:cNvSpPr>
          <p:nvPr>
            <p:ph idx="1"/>
          </p:nvPr>
        </p:nvSpPr>
        <p:spPr>
          <a:xfrm>
            <a:off x="1439652" y="1221601"/>
            <a:ext cx="6172200" cy="3394472"/>
          </a:xfrm>
        </p:spPr>
        <p:txBody>
          <a:bodyPr>
            <a:normAutofit fontScale="92593" lnSpcReduction="20000"/>
          </a:bodyPr>
          <a:p>
            <a:pPr lvl="0"/>
            <a:r>
              <a:rPr dirty="0" sz="2700" lang="en-US" err="1"/>
              <a:t>Membantu</a:t>
            </a:r>
            <a:r>
              <a:rPr dirty="0" sz="2700" lang="en-US"/>
              <a:t> Madrasah </a:t>
            </a:r>
            <a:r>
              <a:rPr dirty="0" sz="2700" lang="en-US" err="1"/>
              <a:t>dalam</a:t>
            </a:r>
            <a:r>
              <a:rPr dirty="0" sz="2700" lang="en-US"/>
              <a:t> </a:t>
            </a:r>
            <a:r>
              <a:rPr dirty="0" sz="2700" lang="en-US" err="1"/>
              <a:t>pembinaan</a:t>
            </a:r>
            <a:r>
              <a:rPr dirty="0" sz="2700" lang="en-US"/>
              <a:t> </a:t>
            </a:r>
            <a:r>
              <a:rPr dirty="0" sz="2700" lang="en-US" err="1"/>
              <a:t>dan</a:t>
            </a:r>
            <a:r>
              <a:rPr dirty="0" sz="2700" lang="en-US"/>
              <a:t> </a:t>
            </a:r>
            <a:r>
              <a:rPr dirty="0" sz="2700" lang="en-US" err="1"/>
              <a:t>pengembangan</a:t>
            </a:r>
            <a:r>
              <a:rPr dirty="0" sz="2700" lang="en-US"/>
              <a:t> </a:t>
            </a:r>
            <a:r>
              <a:rPr dirty="0" sz="2700" lang="en-US" err="1"/>
              <a:t>serta</a:t>
            </a:r>
            <a:r>
              <a:rPr dirty="0" sz="2700" lang="en-US"/>
              <a:t> </a:t>
            </a:r>
            <a:r>
              <a:rPr dirty="0" sz="2700" lang="en-US" err="1"/>
              <a:t>meningkatkan</a:t>
            </a:r>
            <a:r>
              <a:rPr dirty="0" sz="2700" lang="en-US"/>
              <a:t> program GEMES </a:t>
            </a:r>
            <a:r>
              <a:rPr dirty="0" sz="2700" lang="en-US" err="1"/>
              <a:t>melalui</a:t>
            </a:r>
            <a:r>
              <a:rPr dirty="0" sz="2700" lang="en-US"/>
              <a:t> UKS/M</a:t>
            </a:r>
          </a:p>
          <a:p>
            <a:pPr lvl="0"/>
            <a:r>
              <a:rPr dirty="0" sz="2700" lang="en-US" err="1"/>
              <a:t>Membantu</a:t>
            </a:r>
            <a:r>
              <a:rPr dirty="0" sz="2700" lang="en-US"/>
              <a:t> </a:t>
            </a:r>
            <a:r>
              <a:rPr dirty="0" sz="2700" lang="en-US" err="1"/>
              <a:t>Kementerian</a:t>
            </a:r>
            <a:r>
              <a:rPr dirty="0" sz="2700" lang="en-US"/>
              <a:t> Agama </a:t>
            </a:r>
            <a:r>
              <a:rPr dirty="0" sz="2700" lang="en-US" err="1"/>
              <a:t>dalam</a:t>
            </a:r>
            <a:r>
              <a:rPr dirty="0" sz="2700" lang="en-US"/>
              <a:t> </a:t>
            </a:r>
            <a:r>
              <a:rPr dirty="0" sz="2700" lang="en-US" err="1"/>
              <a:t>melaksanakan</a:t>
            </a:r>
            <a:r>
              <a:rPr dirty="0" sz="2700" lang="en-US"/>
              <a:t> </a:t>
            </a:r>
            <a:r>
              <a:rPr dirty="0" sz="2700" lang="en-US" err="1"/>
              <a:t>pembinaan</a:t>
            </a:r>
            <a:r>
              <a:rPr dirty="0" sz="2700" lang="en-US"/>
              <a:t> </a:t>
            </a:r>
            <a:r>
              <a:rPr dirty="0" sz="2700" lang="en-US" err="1"/>
              <a:t>dan</a:t>
            </a:r>
            <a:r>
              <a:rPr dirty="0" sz="2700" lang="en-US"/>
              <a:t> </a:t>
            </a:r>
            <a:r>
              <a:rPr dirty="0" sz="2700" lang="en-US" err="1"/>
              <a:t>pelayanan</a:t>
            </a:r>
            <a:r>
              <a:rPr dirty="0" sz="2700" lang="en-US"/>
              <a:t> </a:t>
            </a:r>
            <a:r>
              <a:rPr dirty="0" sz="2700" lang="en-US" err="1"/>
              <a:t>kesehatan</a:t>
            </a:r>
            <a:r>
              <a:rPr dirty="0" sz="2700" lang="en-US"/>
              <a:t> </a:t>
            </a:r>
            <a:r>
              <a:rPr dirty="0" sz="2700" lang="en-US" err="1"/>
              <a:t>terhadap</a:t>
            </a:r>
            <a:r>
              <a:rPr dirty="0" sz="2700" lang="en-US"/>
              <a:t> program GEMES </a:t>
            </a:r>
          </a:p>
          <a:p>
            <a:pPr lvl="0"/>
            <a:r>
              <a:rPr dirty="0" sz="2700" lang="en-US" err="1"/>
              <a:t>Sebagai</a:t>
            </a:r>
            <a:r>
              <a:rPr dirty="0" sz="2700" lang="en-US"/>
              <a:t> </a:t>
            </a:r>
            <a:r>
              <a:rPr dirty="0" sz="2700" lang="en-US" err="1"/>
              <a:t>pedoman</a:t>
            </a:r>
            <a:r>
              <a:rPr dirty="0" sz="2700" lang="en-US"/>
              <a:t> / </a:t>
            </a:r>
            <a:r>
              <a:rPr dirty="0" sz="2700" lang="en-US" err="1"/>
              <a:t>acuan</a:t>
            </a:r>
            <a:r>
              <a:rPr dirty="0" sz="2700" lang="en-US"/>
              <a:t> </a:t>
            </a:r>
            <a:r>
              <a:rPr dirty="0" sz="2700" lang="en-US" err="1"/>
              <a:t>seluruh</a:t>
            </a:r>
            <a:r>
              <a:rPr dirty="0" sz="2700" lang="en-US"/>
              <a:t> program </a:t>
            </a:r>
            <a:r>
              <a:rPr dirty="0" sz="2700" lang="en-US" err="1"/>
              <a:t>dan</a:t>
            </a:r>
            <a:r>
              <a:rPr dirty="0" sz="2700" lang="en-US"/>
              <a:t> </a:t>
            </a:r>
            <a:r>
              <a:rPr dirty="0" sz="2700" lang="en-US" err="1"/>
              <a:t>kegiatan</a:t>
            </a:r>
            <a:r>
              <a:rPr dirty="0" sz="2700" lang="en-US"/>
              <a:t> </a:t>
            </a:r>
            <a:r>
              <a:rPr dirty="0" sz="2700" lang="en-US" err="1"/>
              <a:t>dalam</a:t>
            </a:r>
            <a:r>
              <a:rPr dirty="0" sz="2700" lang="en-US"/>
              <a:t> </a:t>
            </a:r>
            <a:r>
              <a:rPr dirty="0" sz="2700" lang="en-US" err="1"/>
              <a:t>pelaksanaan</a:t>
            </a:r>
            <a:r>
              <a:rPr dirty="0" sz="2700" lang="en-US"/>
              <a:t> GEMES </a:t>
            </a:r>
          </a:p>
          <a:p>
            <a:pPr lvl="0"/>
            <a:endParaRPr dirty="0" sz="2700"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82" name=""/>
        <p:cNvGrpSpPr/>
        <p:nvPr/>
      </p:nvGrpSpPr>
      <p:grpSpPr>
        <a:xfrm>
          <a:off x="0" y="0"/>
          <a:ext cx="0" cy="0"/>
          <a:chOff x="0" y="0"/>
          <a:chExt cx="0" cy="0"/>
        </a:xfrm>
      </p:grpSpPr>
      <p:sp>
        <p:nvSpPr>
          <p:cNvPr id="1048784" name="Title 1"/>
          <p:cNvSpPr>
            <a:spLocks noGrp="1"/>
          </p:cNvSpPr>
          <p:nvPr>
            <p:ph type="title"/>
          </p:nvPr>
        </p:nvSpPr>
        <p:spPr/>
        <p:txBody>
          <a:bodyPr/>
          <a:p>
            <a:r>
              <a:rPr dirty="0" lang="en-ID"/>
              <a:t>SASARAN</a:t>
            </a:r>
            <a:endParaRPr dirty="0" lang="en-US"/>
          </a:p>
        </p:txBody>
      </p:sp>
      <p:sp>
        <p:nvSpPr>
          <p:cNvPr id="1048785" name="Content Placeholder 2"/>
          <p:cNvSpPr>
            <a:spLocks noGrp="1"/>
          </p:cNvSpPr>
          <p:nvPr>
            <p:ph idx="1"/>
          </p:nvPr>
        </p:nvSpPr>
        <p:spPr>
          <a:xfrm>
            <a:off x="1277634" y="1005576"/>
            <a:ext cx="6588732" cy="3294367"/>
          </a:xfrm>
        </p:spPr>
        <p:txBody>
          <a:bodyPr>
            <a:normAutofit/>
          </a:bodyPr>
          <a:p>
            <a:pPr indent="0" marL="0">
              <a:buNone/>
            </a:pPr>
            <a:r>
              <a:rPr dirty="0" lang="en-ID" err="1"/>
              <a:t>Sasaran</a:t>
            </a:r>
            <a:r>
              <a:rPr dirty="0" lang="en-ID"/>
              <a:t> GEMES </a:t>
            </a:r>
            <a:r>
              <a:rPr dirty="0" lang="en-ID" err="1"/>
              <a:t>yaitu</a:t>
            </a:r>
            <a:r>
              <a:rPr dirty="0" lang="en-ID"/>
              <a:t>:</a:t>
            </a:r>
            <a:endParaRPr dirty="0" lang="en-US"/>
          </a:p>
          <a:p>
            <a:r>
              <a:rPr dirty="0" lang="en-US"/>
              <a:t>Tim Pembina UKS/M </a:t>
            </a:r>
            <a:r>
              <a:rPr dirty="0" lang="en-US" err="1"/>
              <a:t>Provinsi</a:t>
            </a:r>
            <a:r>
              <a:rPr dirty="0" lang="en-US"/>
              <a:t> </a:t>
            </a:r>
            <a:r>
              <a:rPr dirty="0" lang="en-US" err="1"/>
              <a:t>Jawa</a:t>
            </a:r>
            <a:r>
              <a:rPr dirty="0" lang="en-US"/>
              <a:t> </a:t>
            </a:r>
            <a:r>
              <a:rPr dirty="0" lang="en-US" err="1"/>
              <a:t>Timur</a:t>
            </a:r>
            <a:r>
              <a:rPr dirty="0" lang="en-US"/>
              <a:t> ( </a:t>
            </a:r>
            <a:r>
              <a:rPr dirty="0" lang="en-US" err="1"/>
              <a:t>Kanwil</a:t>
            </a:r>
            <a:r>
              <a:rPr dirty="0" lang="en-US"/>
              <a:t> </a:t>
            </a:r>
            <a:r>
              <a:rPr dirty="0" lang="en-US" err="1"/>
              <a:t>Kementerian</a:t>
            </a:r>
            <a:r>
              <a:rPr dirty="0" lang="en-US"/>
              <a:t> Agama )  </a:t>
            </a:r>
          </a:p>
          <a:p>
            <a:r>
              <a:rPr dirty="0" lang="en-US"/>
              <a:t>Tim Pembina UKS/M </a:t>
            </a:r>
            <a:r>
              <a:rPr dirty="0" lang="en-US" err="1"/>
              <a:t>Kabupaten</a:t>
            </a:r>
            <a:r>
              <a:rPr dirty="0" lang="en-US"/>
              <a:t>/Kota ( Kantor </a:t>
            </a:r>
            <a:r>
              <a:rPr dirty="0" lang="en-US" err="1"/>
              <a:t>Kementerian</a:t>
            </a:r>
            <a:r>
              <a:rPr dirty="0" lang="en-US"/>
              <a:t> Agama )</a:t>
            </a:r>
          </a:p>
          <a:p>
            <a:r>
              <a:rPr dirty="0" lang="en-US"/>
              <a:t>Tim Pembina UKS/M </a:t>
            </a:r>
            <a:r>
              <a:rPr dirty="0" lang="en-US" err="1"/>
              <a:t>Kecamatan</a:t>
            </a:r>
            <a:r>
              <a:rPr dirty="0" lang="en-US"/>
              <a:t> ( </a:t>
            </a:r>
            <a:r>
              <a:rPr dirty="0" lang="en-US" err="1"/>
              <a:t>Kepala</a:t>
            </a:r>
            <a:r>
              <a:rPr dirty="0" lang="en-US"/>
              <a:t> KUA/</a:t>
            </a:r>
            <a:r>
              <a:rPr dirty="0" lang="en-US" err="1"/>
              <a:t>Pengawas</a:t>
            </a:r>
            <a:r>
              <a:rPr dirty="0" lang="en-US"/>
              <a:t> Madrasah )</a:t>
            </a:r>
          </a:p>
          <a:p>
            <a:r>
              <a:rPr dirty="0" lang="en-US"/>
              <a:t>Tim </a:t>
            </a:r>
            <a:r>
              <a:rPr dirty="0" lang="en-US" err="1"/>
              <a:t>Pelaksana</a:t>
            </a:r>
            <a:r>
              <a:rPr dirty="0" lang="en-US"/>
              <a:t> UKS/M ( RA, MI, MTs, MA)</a:t>
            </a:r>
          </a:p>
          <a:p>
            <a:pPr indent="0" marL="0">
              <a:buNone/>
            </a:pPr>
            <a:endParaRPr dirty="0"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43" name=""/>
        <p:cNvGrpSpPr/>
        <p:nvPr/>
      </p:nvGrpSpPr>
      <p:grpSpPr>
        <a:xfrm>
          <a:off x="0" y="0"/>
          <a:ext cx="0" cy="0"/>
          <a:chOff x="0" y="0"/>
          <a:chExt cx="0" cy="0"/>
        </a:xfrm>
      </p:grpSpPr>
      <p:sp>
        <p:nvSpPr>
          <p:cNvPr id="1048676" name="Text Placeholder 1"/>
          <p:cNvSpPr>
            <a:spLocks noGrp="1"/>
          </p:cNvSpPr>
          <p:nvPr>
            <p:ph type="body" sz="quarter" idx="10"/>
          </p:nvPr>
        </p:nvSpPr>
        <p:spPr>
          <a:xfrm>
            <a:off x="1491649" y="123478"/>
            <a:ext cx="3312368" cy="576064"/>
          </a:xfrm>
        </p:spPr>
        <p:txBody>
          <a:bodyPr/>
          <a:p>
            <a:r>
              <a:rPr altLang="ko-KR" dirty="0" sz="2800" lang="id-ID">
                <a:solidFill>
                  <a:schemeClr val="tx2">
                    <a:lumMod val="75000"/>
                  </a:schemeClr>
                </a:solidFill>
                <a:latin typeface="Arial Black" pitchFamily="34" charset="0"/>
              </a:rPr>
              <a:t>DASAR HUKUM</a:t>
            </a:r>
            <a:endParaRPr altLang="en-US" dirty="0" sz="2800" lang="ko-KR">
              <a:solidFill>
                <a:schemeClr val="tx2">
                  <a:lumMod val="75000"/>
                </a:schemeClr>
              </a:solidFill>
              <a:latin typeface="Arial Black" pitchFamily="34" charset="0"/>
            </a:endParaRPr>
          </a:p>
        </p:txBody>
      </p:sp>
      <p:sp>
        <p:nvSpPr>
          <p:cNvPr id="1048677" name="Rectangle 20"/>
          <p:cNvSpPr/>
          <p:nvPr/>
        </p:nvSpPr>
        <p:spPr>
          <a:xfrm>
            <a:off x="0" y="0"/>
            <a:ext cx="1475656" cy="1851670"/>
          </a:xfrm>
          <a:prstGeom prst="rect"/>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dirty="0" sz="2400" lang="en-US">
              <a:latin typeface="Agency FB" pitchFamily="34" charset="0"/>
            </a:endParaRPr>
          </a:p>
        </p:txBody>
      </p:sp>
      <p:pic>
        <p:nvPicPr>
          <p:cNvPr id="2097162" name="Picture 38"/>
          <p:cNvPicPr>
            <a:picLocks noChangeAspect="1"/>
          </p:cNvPicPr>
          <p:nvPr/>
        </p:nvPicPr>
        <p:blipFill>
          <a:blip xmlns:r="http://schemas.openxmlformats.org/officeDocument/2006/relationships" r:embed="rId1" cstate="print">
            <a:clrChange>
              <a:clrFrom>
                <a:srgbClr val="FFFFFF"/>
              </a:clrFrom>
              <a:clrTo>
                <a:srgbClr val="FFFFFF">
                  <a:alpha val="0"/>
                </a:srgbClr>
              </a:clrTo>
            </a:clrChange>
          </a:blip>
          <a:stretch>
            <a:fillRect/>
          </a:stretch>
        </p:blipFill>
        <p:spPr>
          <a:xfrm>
            <a:off x="39085" y="65389"/>
            <a:ext cx="1420420" cy="1427109"/>
          </a:xfrm>
          <a:prstGeom prst="rect"/>
        </p:spPr>
      </p:pic>
      <p:sp>
        <p:nvSpPr>
          <p:cNvPr id="1048678" name="Text Placeholder 1"/>
          <p:cNvSpPr txBox="1"/>
          <p:nvPr/>
        </p:nvSpPr>
        <p:spPr>
          <a:xfrm>
            <a:off x="1498590" y="699542"/>
            <a:ext cx="7537906" cy="4320480"/>
          </a:xfrm>
          <a:prstGeom prst="rect"/>
        </p:spPr>
        <p:txBody>
          <a:bodyPr anchor="ctr"/>
          <a:lstStyle>
            <a:lvl1pPr algn="l" defTabSz="914400" eaLnBrk="1" hangingPunct="1" indent="0" latinLnBrk="1" marL="0" rtl="0">
              <a:spcBef>
                <a:spcPct val="20000"/>
              </a:spcBef>
              <a:buFont typeface="Arial" pitchFamily="34" charset="0"/>
              <a:buNone/>
              <a:defRPr baseline="0" b="0" sz="3600" kern="1200">
                <a:solidFill>
                  <a:schemeClr val="tx1">
                    <a:lumMod val="75000"/>
                    <a:lumOff val="25000"/>
                  </a:schemeClr>
                </a:solidFill>
                <a:latin typeface="+mj-lt"/>
                <a:ea typeface="+mn-ea"/>
                <a:cs typeface="Arial" pitchFamily="34" charset="0"/>
              </a:defRPr>
            </a:lvl1pPr>
            <a:lvl2pPr algn="l" defTabSz="914400" eaLnBrk="1" hangingPunct="1" indent="-285750" latinLnBrk="1" marL="742950" rtl="0">
              <a:spcBef>
                <a:spcPct val="20000"/>
              </a:spcBef>
              <a:buFont typeface="Arial" pitchFamily="34" charset="0"/>
              <a:buChar char="–"/>
              <a:defRPr sz="2800" kern="1200">
                <a:solidFill>
                  <a:schemeClr val="tx1"/>
                </a:solidFill>
                <a:latin typeface="+mn-lt"/>
                <a:ea typeface="+mn-ea"/>
                <a:cs typeface="+mn-cs"/>
              </a:defRPr>
            </a:lvl2pPr>
            <a:lvl3pPr algn="l" defTabSz="914400" eaLnBrk="1" hangingPunct="1" indent="-228600" latinLnBrk="1" marL="1143000" rtl="0">
              <a:spcBef>
                <a:spcPct val="20000"/>
              </a:spcBef>
              <a:buFont typeface="Arial" pitchFamily="34" charset="0"/>
              <a:buChar char="•"/>
              <a:defRPr sz="2400" kern="1200">
                <a:solidFill>
                  <a:schemeClr val="tx1"/>
                </a:solidFill>
                <a:latin typeface="+mn-lt"/>
                <a:ea typeface="+mn-ea"/>
                <a:cs typeface="+mn-cs"/>
              </a:defRPr>
            </a:lvl3pPr>
            <a:lvl4pPr algn="l" defTabSz="914400" eaLnBrk="1" hangingPunct="1" indent="-228600" latinLnBrk="1" marL="1600200" rtl="0">
              <a:spcBef>
                <a:spcPct val="20000"/>
              </a:spcBef>
              <a:buFont typeface="Arial" pitchFamily="34" charset="0"/>
              <a:buChar char="–"/>
              <a:defRPr sz="2000" kern="1200">
                <a:solidFill>
                  <a:schemeClr val="tx1"/>
                </a:solidFill>
                <a:latin typeface="+mn-lt"/>
                <a:ea typeface="+mn-ea"/>
                <a:cs typeface="+mn-cs"/>
              </a:defRPr>
            </a:lvl4pPr>
            <a:lvl5pPr algn="l" defTabSz="914400" eaLnBrk="1" hangingPunct="1" indent="-228600" latinLnBrk="1" marL="2057400" rtl="0">
              <a:spcBef>
                <a:spcPct val="20000"/>
              </a:spcBef>
              <a:buFont typeface="Arial" pitchFamily="34" charset="0"/>
              <a:buChar char="»"/>
              <a:defRPr sz="2000" kern="1200">
                <a:solidFill>
                  <a:schemeClr val="tx1"/>
                </a:solidFill>
                <a:latin typeface="+mn-lt"/>
                <a:ea typeface="+mn-ea"/>
                <a:cs typeface="+mn-cs"/>
              </a:defRPr>
            </a:lvl5pPr>
            <a:lvl6pPr algn="l" defTabSz="914400" eaLnBrk="1" hangingPunct="1" indent="-228600" latinLnBrk="1" marL="2514600" rtl="0">
              <a:spcBef>
                <a:spcPct val="20000"/>
              </a:spcBef>
              <a:buFont typeface="Arial" pitchFamily="34" charset="0"/>
              <a:buChar char="•"/>
              <a:defRPr sz="2000" kern="1200">
                <a:solidFill>
                  <a:schemeClr val="tx1"/>
                </a:solidFill>
                <a:latin typeface="+mn-lt"/>
                <a:ea typeface="+mn-ea"/>
                <a:cs typeface="+mn-cs"/>
              </a:defRPr>
            </a:lvl6pPr>
            <a:lvl7pPr algn="l" defTabSz="914400" eaLnBrk="1" hangingPunct="1" indent="-228600" latinLnBrk="1" marL="2971800" rtl="0">
              <a:spcBef>
                <a:spcPct val="20000"/>
              </a:spcBef>
              <a:buFont typeface="Arial" pitchFamily="34" charset="0"/>
              <a:buChar char="•"/>
              <a:defRPr sz="2000" kern="1200">
                <a:solidFill>
                  <a:schemeClr val="tx1"/>
                </a:solidFill>
                <a:latin typeface="+mn-lt"/>
                <a:ea typeface="+mn-ea"/>
                <a:cs typeface="+mn-cs"/>
              </a:defRPr>
            </a:lvl7pPr>
            <a:lvl8pPr algn="l" defTabSz="914400" eaLnBrk="1" hangingPunct="1" indent="-228600" latinLnBrk="1" marL="3429000" rtl="0">
              <a:spcBef>
                <a:spcPct val="20000"/>
              </a:spcBef>
              <a:buFont typeface="Arial" pitchFamily="34" charset="0"/>
              <a:buChar char="•"/>
              <a:defRPr sz="2000" kern="1200">
                <a:solidFill>
                  <a:schemeClr val="tx1"/>
                </a:solidFill>
                <a:latin typeface="+mn-lt"/>
                <a:ea typeface="+mn-ea"/>
                <a:cs typeface="+mn-cs"/>
              </a:defRPr>
            </a:lvl8pPr>
            <a:lvl9pPr algn="l" defTabSz="914400" eaLnBrk="1" hangingPunct="1" indent="-228600" latinLnBrk="1" marL="3886200" rtl="0">
              <a:spcBef>
                <a:spcPct val="20000"/>
              </a:spcBef>
              <a:buFont typeface="Arial" pitchFamily="34" charset="0"/>
              <a:buChar char="•"/>
              <a:defRPr sz="2000" kern="1200">
                <a:solidFill>
                  <a:schemeClr val="tx1"/>
                </a:solidFill>
                <a:latin typeface="+mn-lt"/>
                <a:ea typeface="+mn-ea"/>
                <a:cs typeface="+mn-cs"/>
              </a:defRPr>
            </a:lvl9pPr>
          </a:lstStyle>
          <a:p>
            <a:pPr indent="-285750" lvl="0" marL="285750">
              <a:buFont typeface="Wingdings" panose="05000000000000000000" pitchFamily="2" charset="2"/>
              <a:buChar char="v"/>
            </a:pPr>
            <a:r>
              <a:rPr dirty="0" sz="1400" lang="id-ID"/>
              <a:t>Undang-Undang Nomr 20 Tahun 2003 tentang Sistem Pendidikan Nasional</a:t>
            </a:r>
          </a:p>
          <a:p>
            <a:pPr indent="-285750" lvl="0" marL="285750">
              <a:buFont typeface="Wingdings" panose="05000000000000000000" pitchFamily="2" charset="2"/>
              <a:buChar char="v"/>
            </a:pPr>
            <a:r>
              <a:rPr dirty="0" sz="1400" lang="id-ID"/>
              <a:t>Undang-Undang No. 14 Tahun 2005 tentang Guru dan Dosen</a:t>
            </a:r>
          </a:p>
          <a:p>
            <a:pPr indent="-285750" lvl="0" marL="285750">
              <a:buFont typeface="Wingdings" panose="05000000000000000000" pitchFamily="2" charset="2"/>
              <a:buChar char="v"/>
            </a:pPr>
            <a:r>
              <a:rPr dirty="0" sz="1400" lang="id-ID"/>
              <a:t>PP No. 19 Tahun 2005 tentang Standar Nasional Pendidikan sebagaimana telah diubah melalui PP No. 13 Tahun 2015 tentang Perubahan Kedua Atas PP No. 19 Tahun 2005 tentang Standar Nasional Pendidikan </a:t>
            </a:r>
          </a:p>
          <a:p>
            <a:pPr indent="-285750" lvl="0" marL="285750">
              <a:buFont typeface="Wingdings" panose="05000000000000000000" pitchFamily="2" charset="2"/>
              <a:buChar char="v"/>
            </a:pPr>
            <a:r>
              <a:rPr dirty="0" sz="1400" lang="id-ID"/>
              <a:t>PP. No. 74 Tahun 2008 tentang Guru sebagaimana telah diubah melalui PP No. 19 Tahun 2017 tentang Perubahan Atas PP No. 74 Tahun 2008 ttg Guru</a:t>
            </a:r>
          </a:p>
          <a:p>
            <a:pPr indent="-285750" lvl="0" marL="285750">
              <a:buFont typeface="Wingdings" panose="05000000000000000000" pitchFamily="2" charset="2"/>
              <a:buChar char="v"/>
            </a:pPr>
            <a:r>
              <a:rPr dirty="0" sz="1400" lang="id-ID"/>
              <a:t>PMA No. 12 Tahun 2012 tentang Pengawas Madrasah dan Pengawas Pedidikan Agama   Islam pada Sekolah sebagaimana telah diubah melalui PMA No. 31 Tahun 2013 tentang Perubahan Atas PMA No. 12 Tahun 2012 tentang Pengawas Madrasah dan Pengawas   Pedidikan Agama Islam pada Sekolah</a:t>
            </a:r>
          </a:p>
          <a:p>
            <a:pPr indent="-285750" lvl="0" marL="285750">
              <a:buFont typeface="Wingdings" panose="05000000000000000000" pitchFamily="2" charset="2"/>
              <a:buChar char="v"/>
            </a:pPr>
            <a:r>
              <a:rPr dirty="0" sz="1400" lang="id-ID"/>
              <a:t>PMA No. 90 Tahun 2013 tentang Penyelenggaraan Pendidikan Madrasah sebagaimana    telah diubah melalui PMA No. 60 Tahun 2015 tentang Perubahan Atas PMA No. 90 Tahun 2013 tentang Penyelenggaraan Pendidikan Madrasah</a:t>
            </a:r>
          </a:p>
          <a:p>
            <a:pPr indent="-285750" lvl="0" marL="285750">
              <a:buFont typeface="Wingdings" panose="05000000000000000000" pitchFamily="2" charset="2"/>
              <a:buChar char="v"/>
            </a:pPr>
            <a:r>
              <a:rPr dirty="0" sz="1400" lang="id-ID"/>
              <a:t>PMA No. 29 Tahun 2014 tentang Kepala Madrasah sebagaimana telah diubah melalui PMA No. 58 Tahun 2017 ttg Perubahan Atas PMA No. 29 Th 2014 tentang Kepala Madrasah</a:t>
            </a:r>
          </a:p>
          <a:p>
            <a:pPr indent="-285750" marL="285750">
              <a:buFont typeface="Wingdings" panose="05000000000000000000" pitchFamily="2" charset="2"/>
              <a:buChar char="v"/>
            </a:pPr>
            <a:r>
              <a:rPr dirty="0" sz="1400" lang="id-ID"/>
              <a:t>Peraturan Menteri Pendidikan Nasional Nomor 28 Tahu 2016 teantang Sistem Penjaminan Mutu Pendidikan Dasar dan Menengah</a:t>
            </a:r>
            <a:endParaRPr altLang="en-US" dirty="0" sz="1400" lang="ko-KR">
              <a:solidFill>
                <a:schemeClr val="tx2">
                  <a:lumMod val="75000"/>
                </a:schemeClr>
              </a:solidFill>
              <a:cs typeface="Times New Roman" panose="02020603050405020304"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83" name=""/>
        <p:cNvGrpSpPr/>
        <p:nvPr/>
      </p:nvGrpSpPr>
      <p:grpSpPr>
        <a:xfrm>
          <a:off x="0" y="0"/>
          <a:ext cx="0" cy="0"/>
          <a:chOff x="0" y="0"/>
          <a:chExt cx="0" cy="0"/>
        </a:xfrm>
      </p:grpSpPr>
      <p:sp>
        <p:nvSpPr>
          <p:cNvPr id="1048786" name="Title 1"/>
          <p:cNvSpPr>
            <a:spLocks noGrp="1"/>
          </p:cNvSpPr>
          <p:nvPr>
            <p:ph type="title"/>
          </p:nvPr>
        </p:nvSpPr>
        <p:spPr>
          <a:xfrm>
            <a:off x="1485900" y="205978"/>
            <a:ext cx="6172200" cy="421556"/>
          </a:xfrm>
        </p:spPr>
        <p:txBody>
          <a:bodyPr>
            <a:normAutofit fontScale="90000"/>
          </a:bodyPr>
          <a:p>
            <a:r>
              <a:rPr dirty="0" lang="en-US"/>
              <a:t>Program </a:t>
            </a:r>
            <a:r>
              <a:rPr dirty="0" lang="id-ID"/>
              <a:t>GEMES</a:t>
            </a:r>
            <a:r>
              <a:rPr dirty="0" lang="en-US"/>
              <a:t> 2019 </a:t>
            </a:r>
          </a:p>
        </p:txBody>
      </p:sp>
      <p:graphicFrame>
        <p:nvGraphicFramePr>
          <p:cNvPr id="4194304" name="Content Placeholder 8"/>
          <p:cNvGraphicFramePr>
            <a:graphicFrameLocks noGrp="1"/>
          </p:cNvGraphicFramePr>
          <p:nvPr>
            <p:ph idx="1"/>
          </p:nvPr>
        </p:nvGraphicFramePr>
        <p:xfrm>
          <a:off x="1385646" y="735547"/>
          <a:ext cx="6372708" cy="2626040"/>
        </p:xfrm>
        <a:graphic>
          <a:graphicData uri="http://schemas.openxmlformats.org/drawingml/2006/table">
            <a:tbl>
              <a:tblPr firstRow="1" firstCol="1" bandRow="1">
                <a:tableStyleId>{5C22544A-7EE6-4342-B048-85BDC9FD1C3A}</a:tableStyleId>
              </a:tblPr>
              <a:tblGrid>
                <a:gridCol w="445801"/>
                <a:gridCol w="936514"/>
                <a:gridCol w="939944"/>
                <a:gridCol w="972108"/>
                <a:gridCol w="1026114"/>
                <a:gridCol w="864096"/>
                <a:gridCol w="1188132"/>
              </a:tblGrid>
              <a:tr h="979883">
                <a:tc>
                  <a:txBody>
                    <a:bodyPr/>
                    <a:p>
                      <a:pPr algn="ctr">
                        <a:lnSpc>
                          <a:spcPct val="100000"/>
                        </a:lnSpc>
                        <a:spcAft>
                          <a:spcPts val="0"/>
                        </a:spcAft>
                      </a:pPr>
                      <a:r>
                        <a:rPr dirty="0" sz="1500" lang="id-ID">
                          <a:effectLst/>
                        </a:rPr>
                        <a:t>NO</a:t>
                      </a:r>
                      <a:endParaRPr dirty="0" sz="1500" lang="en-US">
                        <a:effectLst/>
                        <a:latin typeface="Calibri"/>
                        <a:ea typeface="Calibri"/>
                        <a:cs typeface="Times New Roman"/>
                      </a:endParaRPr>
                    </a:p>
                  </a:txBody>
                  <a:tcPr marL="51435" marR="51435" marT="0" marB="0" anchor="ctr"/>
                </a:tc>
                <a:tc>
                  <a:txBody>
                    <a:bodyPr/>
                    <a:p>
                      <a:pPr algn="ctr">
                        <a:lnSpc>
                          <a:spcPct val="100000"/>
                        </a:lnSpc>
                        <a:spcAft>
                          <a:spcPts val="0"/>
                        </a:spcAft>
                      </a:pPr>
                      <a:endParaRPr dirty="0" sz="800" lang="en-ID">
                        <a:effectLst/>
                      </a:endParaRPr>
                    </a:p>
                    <a:p>
                      <a:pPr algn="ctr">
                        <a:lnSpc>
                          <a:spcPct val="100000"/>
                        </a:lnSpc>
                        <a:spcAft>
                          <a:spcPts val="0"/>
                        </a:spcAft>
                      </a:pPr>
                      <a:endParaRPr dirty="0" sz="1400" lang="en-ID">
                        <a:effectLst/>
                      </a:endParaRPr>
                    </a:p>
                    <a:p>
                      <a:pPr algn="ctr">
                        <a:lnSpc>
                          <a:spcPct val="100000"/>
                        </a:lnSpc>
                        <a:spcAft>
                          <a:spcPts val="0"/>
                        </a:spcAft>
                      </a:pPr>
                      <a:r>
                        <a:rPr dirty="0" sz="1400" lang="id-ID">
                          <a:effectLst/>
                        </a:rPr>
                        <a:t>NAMA PROGRAM</a:t>
                      </a:r>
                      <a:endParaRPr dirty="0" sz="1400" lang="en-US">
                        <a:effectLst/>
                        <a:latin typeface="Calibri"/>
                        <a:ea typeface="Calibri"/>
                        <a:cs typeface="Times New Roman"/>
                      </a:endParaRPr>
                    </a:p>
                  </a:txBody>
                  <a:tcPr marL="51435" marR="51435" marT="0" marB="0"/>
                </a:tc>
                <a:tc>
                  <a:txBody>
                    <a:bodyPr/>
                    <a:p>
                      <a:pPr algn="ctr">
                        <a:lnSpc>
                          <a:spcPct val="100000"/>
                        </a:lnSpc>
                        <a:spcAft>
                          <a:spcPts val="0"/>
                        </a:spcAft>
                      </a:pPr>
                      <a:r>
                        <a:rPr dirty="0" sz="1500" lang="id-ID">
                          <a:effectLst/>
                        </a:rPr>
                        <a:t>TARGET JUMLAH</a:t>
                      </a:r>
                      <a:endParaRPr dirty="0" sz="1500" lang="en-US">
                        <a:effectLst/>
                        <a:latin typeface="Calibri"/>
                        <a:ea typeface="Calibri"/>
                        <a:cs typeface="Times New Roman"/>
                      </a:endParaRPr>
                    </a:p>
                  </a:txBody>
                  <a:tcPr marL="51435" marR="51435" marT="0" marB="0" anchor="ctr"/>
                </a:tc>
                <a:tc>
                  <a:txBody>
                    <a:bodyPr/>
                    <a:p>
                      <a:pPr algn="ctr">
                        <a:lnSpc>
                          <a:spcPct val="100000"/>
                        </a:lnSpc>
                        <a:spcAft>
                          <a:spcPts val="0"/>
                        </a:spcAft>
                      </a:pPr>
                      <a:r>
                        <a:rPr dirty="0" sz="1500" lang="id-ID">
                          <a:effectLst/>
                        </a:rPr>
                        <a:t>TARGET SASARAN</a:t>
                      </a:r>
                      <a:endParaRPr dirty="0" sz="1500" lang="en-US">
                        <a:effectLst/>
                        <a:latin typeface="Calibri"/>
                        <a:ea typeface="Calibri"/>
                        <a:cs typeface="Times New Roman"/>
                      </a:endParaRPr>
                    </a:p>
                  </a:txBody>
                  <a:tcPr marL="51435" marR="51435" marT="0" marB="0" anchor="ctr"/>
                </a:tc>
                <a:tc>
                  <a:txBody>
                    <a:bodyPr/>
                    <a:p>
                      <a:pPr algn="ctr">
                        <a:lnSpc>
                          <a:spcPct val="100000"/>
                        </a:lnSpc>
                        <a:spcAft>
                          <a:spcPts val="0"/>
                        </a:spcAft>
                      </a:pPr>
                      <a:endParaRPr dirty="0" sz="1500" lang="en-ID">
                        <a:effectLst/>
                      </a:endParaRPr>
                    </a:p>
                    <a:p>
                      <a:pPr algn="ctr">
                        <a:lnSpc>
                          <a:spcPct val="100000"/>
                        </a:lnSpc>
                        <a:spcAft>
                          <a:spcPts val="0"/>
                        </a:spcAft>
                      </a:pPr>
                      <a:r>
                        <a:rPr dirty="0" sz="1500" lang="id-ID">
                          <a:effectLst/>
                        </a:rPr>
                        <a:t>BENTUK KEGIATAN</a:t>
                      </a:r>
                      <a:endParaRPr dirty="0" sz="1500" lang="en-US">
                        <a:effectLst/>
                        <a:latin typeface="Calibri"/>
                        <a:ea typeface="Calibri"/>
                        <a:cs typeface="Times New Roman"/>
                      </a:endParaRPr>
                    </a:p>
                  </a:txBody>
                  <a:tcPr marL="51435" marR="51435" marT="0" marB="0"/>
                </a:tc>
                <a:tc>
                  <a:txBody>
                    <a:bodyPr/>
                    <a:p>
                      <a:pPr algn="ctr">
                        <a:lnSpc>
                          <a:spcPct val="100000"/>
                        </a:lnSpc>
                        <a:spcAft>
                          <a:spcPts val="0"/>
                        </a:spcAft>
                      </a:pPr>
                      <a:r>
                        <a:rPr dirty="0" sz="1500" lang="id-ID">
                          <a:effectLst/>
                        </a:rPr>
                        <a:t>ALOKASI</a:t>
                      </a:r>
                      <a:r>
                        <a:rPr dirty="0" sz="800" lang="id-ID">
                          <a:effectLst/>
                        </a:rPr>
                        <a:t> </a:t>
                      </a:r>
                      <a:r>
                        <a:rPr dirty="0" sz="1500" lang="id-ID">
                          <a:effectLst/>
                        </a:rPr>
                        <a:t>WAKTU</a:t>
                      </a:r>
                      <a:endParaRPr dirty="0" sz="1500" lang="en-US">
                        <a:effectLst/>
                        <a:latin typeface="Calibri"/>
                        <a:ea typeface="Calibri"/>
                        <a:cs typeface="Times New Roman"/>
                      </a:endParaRPr>
                    </a:p>
                  </a:txBody>
                  <a:tcPr marL="51435" marR="51435" marT="0" marB="0" anchor="ctr"/>
                </a:tc>
                <a:tc>
                  <a:txBody>
                    <a:bodyPr/>
                    <a:p>
                      <a:pPr algn="ctr">
                        <a:lnSpc>
                          <a:spcPct val="100000"/>
                        </a:lnSpc>
                        <a:spcAft>
                          <a:spcPts val="0"/>
                        </a:spcAft>
                      </a:pPr>
                      <a:r>
                        <a:rPr dirty="0" sz="1400" lang="id-ID">
                          <a:effectLst/>
                        </a:rPr>
                        <a:t>PENANGGUNG JAWAB</a:t>
                      </a:r>
                      <a:endParaRPr dirty="0" sz="1400" lang="en-US">
                        <a:effectLst/>
                        <a:latin typeface="Calibri"/>
                        <a:ea typeface="Calibri"/>
                        <a:cs typeface="Times New Roman"/>
                      </a:endParaRPr>
                    </a:p>
                  </a:txBody>
                  <a:tcPr marL="51435" marR="51435" marT="0" marB="0" anchor="ctr"/>
                </a:tc>
              </a:tr>
              <a:tr h="1646158">
                <a:tc>
                  <a:txBody>
                    <a:bodyPr/>
                    <a:p>
                      <a:pPr>
                        <a:lnSpc>
                          <a:spcPct val="115000"/>
                        </a:lnSpc>
                        <a:spcAft>
                          <a:spcPts val="0"/>
                        </a:spcAft>
                      </a:pPr>
                      <a:r>
                        <a:rPr dirty="0" sz="1800" lang="id-ID">
                          <a:solidFill>
                            <a:schemeClr val="tx1"/>
                          </a:solidFill>
                          <a:effectLst/>
                        </a:rPr>
                        <a:t>1</a:t>
                      </a:r>
                      <a:endParaRPr dirty="0" sz="1800" lang="en-US">
                        <a:solidFill>
                          <a:schemeClr val="tx1"/>
                        </a:solidFill>
                        <a:effectLst/>
                        <a:latin typeface="Calibri"/>
                        <a:ea typeface="Calibri"/>
                        <a:cs typeface="Times New Roman"/>
                      </a:endParaRPr>
                    </a:p>
                  </a:txBody>
                  <a:tcPr marL="51435" marR="51435" marT="0" marB="0">
                    <a:solidFill>
                      <a:srgbClr val="FF66CC"/>
                    </a:solidFill>
                  </a:tcPr>
                </a:tc>
                <a:tc>
                  <a:txBody>
                    <a:bodyPr/>
                    <a:p>
                      <a:pPr>
                        <a:lnSpc>
                          <a:spcPct val="115000"/>
                        </a:lnSpc>
                        <a:spcAft>
                          <a:spcPts val="0"/>
                        </a:spcAft>
                      </a:pPr>
                      <a:r>
                        <a:rPr dirty="0" sz="1500" lang="id-ID">
                          <a:effectLst/>
                        </a:rPr>
                        <a:t>Sosialisasi GEMES</a:t>
                      </a:r>
                      <a:endParaRPr dirty="0" sz="1500" lang="en-US">
                        <a:effectLst/>
                        <a:latin typeface="Calibri"/>
                        <a:ea typeface="Calibri"/>
                        <a:cs typeface="Times New Roman"/>
                      </a:endParaRPr>
                    </a:p>
                  </a:txBody>
                  <a:tcPr marL="51435" marR="51435" marT="0" marB="0"/>
                </a:tc>
                <a:tc>
                  <a:txBody>
                    <a:bodyPr/>
                    <a:p>
                      <a:pPr>
                        <a:lnSpc>
                          <a:spcPct val="115000"/>
                        </a:lnSpc>
                        <a:spcAft>
                          <a:spcPts val="0"/>
                        </a:spcAft>
                      </a:pPr>
                      <a:r>
                        <a:rPr dirty="0" sz="1500" lang="id-ID">
                          <a:effectLst/>
                        </a:rPr>
                        <a:t>10.000 Madrasah</a:t>
                      </a:r>
                      <a:endParaRPr dirty="0" sz="1500" lang="en-US">
                        <a:effectLst/>
                        <a:latin typeface="Calibri"/>
                        <a:ea typeface="Calibri"/>
                        <a:cs typeface="Times New Roman"/>
                      </a:endParaRPr>
                    </a:p>
                  </a:txBody>
                  <a:tcPr marL="51435" marR="51435" marT="0" marB="0"/>
                </a:tc>
                <a:tc>
                  <a:txBody>
                    <a:bodyPr/>
                    <a:p>
                      <a:pPr>
                        <a:lnSpc>
                          <a:spcPct val="115000"/>
                        </a:lnSpc>
                        <a:spcAft>
                          <a:spcPts val="0"/>
                        </a:spcAft>
                      </a:pPr>
                      <a:r>
                        <a:rPr dirty="0" sz="1500" lang="id-ID">
                          <a:effectLst/>
                        </a:rPr>
                        <a:t>Pengawas</a:t>
                      </a:r>
                      <a:endParaRPr dirty="0" sz="1500" lang="en-US">
                        <a:effectLst/>
                      </a:endParaRPr>
                    </a:p>
                    <a:p>
                      <a:pPr>
                        <a:lnSpc>
                          <a:spcPct val="115000"/>
                        </a:lnSpc>
                        <a:spcAft>
                          <a:spcPts val="0"/>
                        </a:spcAft>
                      </a:pPr>
                      <a:r>
                        <a:rPr dirty="0" sz="1500" lang="id-ID">
                          <a:effectLst/>
                        </a:rPr>
                        <a:t>Kamad</a:t>
                      </a:r>
                      <a:endParaRPr dirty="0" sz="1500" lang="en-US">
                        <a:effectLst/>
                      </a:endParaRPr>
                    </a:p>
                    <a:p>
                      <a:pPr algn="l" defTabSz="914400" eaLnBrk="1" fontAlgn="auto" hangingPunct="1" indent="0" latinLnBrk="0" marL="0" marR="0" rtl="0">
                        <a:lnSpc>
                          <a:spcPct val="115000"/>
                        </a:lnSpc>
                        <a:spcBef>
                          <a:spcPts val="0"/>
                        </a:spcBef>
                        <a:spcAft>
                          <a:spcPts val="0"/>
                        </a:spcAft>
                        <a:buClrTx/>
                        <a:buSzTx/>
                        <a:buFontTx/>
                        <a:buNone/>
                      </a:pPr>
                      <a:r>
                        <a:rPr dirty="0" sz="1500" lang="id-ID">
                          <a:effectLst/>
                        </a:rPr>
                        <a:t>Guru</a:t>
                      </a:r>
                      <a:endParaRPr dirty="0" sz="1500" lang="en-US">
                        <a:effectLst/>
                      </a:endParaRPr>
                    </a:p>
                    <a:p>
                      <a:pPr>
                        <a:lnSpc>
                          <a:spcPct val="115000"/>
                        </a:lnSpc>
                        <a:spcAft>
                          <a:spcPts val="0"/>
                        </a:spcAft>
                      </a:pPr>
                      <a:r>
                        <a:rPr dirty="0" sz="1500" lang="en-ID">
                          <a:effectLst/>
                        </a:rPr>
                        <a:t>T</a:t>
                      </a:r>
                      <a:r>
                        <a:rPr dirty="0" sz="1500" lang="id-ID">
                          <a:effectLst/>
                        </a:rPr>
                        <a:t>endik</a:t>
                      </a:r>
                      <a:endParaRPr dirty="0" sz="1500" lang="en-US">
                        <a:effectLst/>
                      </a:endParaRPr>
                    </a:p>
                    <a:p>
                      <a:pPr>
                        <a:lnSpc>
                          <a:spcPct val="115000"/>
                        </a:lnSpc>
                        <a:spcAft>
                          <a:spcPts val="0"/>
                        </a:spcAft>
                      </a:pPr>
                      <a:r>
                        <a:rPr dirty="0" sz="1500" lang="id-ID">
                          <a:effectLst/>
                        </a:rPr>
                        <a:t>Siswa</a:t>
                      </a:r>
                      <a:endParaRPr dirty="0" sz="1500" lang="en-US">
                        <a:effectLst/>
                        <a:latin typeface="Calibri"/>
                        <a:ea typeface="Calibri"/>
                        <a:cs typeface="Times New Roman"/>
                      </a:endParaRPr>
                    </a:p>
                  </a:txBody>
                  <a:tcPr marL="51435" marR="51435" marT="0" marB="0"/>
                </a:tc>
                <a:tc>
                  <a:txBody>
                    <a:bodyPr/>
                    <a:p>
                      <a:pPr>
                        <a:lnSpc>
                          <a:spcPct val="115000"/>
                        </a:lnSpc>
                        <a:spcAft>
                          <a:spcPts val="0"/>
                        </a:spcAft>
                      </a:pPr>
                      <a:r>
                        <a:rPr dirty="0" sz="1500" lang="id-ID">
                          <a:effectLst/>
                        </a:rPr>
                        <a:t>Pembinaan dan penyuluhan</a:t>
                      </a:r>
                      <a:endParaRPr dirty="0" sz="1500" lang="en-US">
                        <a:effectLst/>
                        <a:latin typeface="Calibri"/>
                        <a:ea typeface="Calibri"/>
                        <a:cs typeface="Times New Roman"/>
                      </a:endParaRPr>
                    </a:p>
                  </a:txBody>
                  <a:tcPr marL="51435" marR="51435" marT="0" marB="0"/>
                </a:tc>
                <a:tc>
                  <a:txBody>
                    <a:bodyPr/>
                    <a:p>
                      <a:pPr>
                        <a:lnSpc>
                          <a:spcPct val="115000"/>
                        </a:lnSpc>
                        <a:spcAft>
                          <a:spcPts val="0"/>
                        </a:spcAft>
                      </a:pPr>
                      <a:r>
                        <a:rPr dirty="0" sz="1500" lang="id-ID">
                          <a:effectLst/>
                        </a:rPr>
                        <a:t>MEI</a:t>
                      </a:r>
                      <a:endParaRPr dirty="0" sz="1500" lang="en-US">
                        <a:effectLst/>
                        <a:latin typeface="Calibri"/>
                        <a:ea typeface="Calibri"/>
                        <a:cs typeface="Times New Roman"/>
                      </a:endParaRPr>
                    </a:p>
                  </a:txBody>
                  <a:tcPr marL="51435" marR="51435" marT="0" marB="0"/>
                </a:tc>
                <a:tc>
                  <a:txBody>
                    <a:bodyPr/>
                    <a:p>
                      <a:pPr>
                        <a:lnSpc>
                          <a:spcPct val="115000"/>
                        </a:lnSpc>
                        <a:spcAft>
                          <a:spcPts val="0"/>
                        </a:spcAft>
                      </a:pPr>
                      <a:r>
                        <a:rPr dirty="0" sz="1500" lang="id-ID">
                          <a:effectLst/>
                        </a:rPr>
                        <a:t>TIM PERUMUS</a:t>
                      </a:r>
                      <a:endParaRPr dirty="0" sz="1500" lang="en-US">
                        <a:effectLst/>
                        <a:latin typeface="Calibri"/>
                        <a:ea typeface="Calibri"/>
                        <a:cs typeface="Times New Roman"/>
                      </a:endParaRPr>
                    </a:p>
                  </a:txBody>
                  <a:tcPr marL="51435" marR="51435" marT="0" marB="0"/>
                </a:tc>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84" name=""/>
        <p:cNvGrpSpPr/>
        <p:nvPr/>
      </p:nvGrpSpPr>
      <p:grpSpPr>
        <a:xfrm>
          <a:off x="0" y="0"/>
          <a:ext cx="0" cy="0"/>
          <a:chOff x="0" y="0"/>
          <a:chExt cx="0" cy="0"/>
        </a:xfrm>
      </p:grpSpPr>
      <p:sp>
        <p:nvSpPr>
          <p:cNvPr id="1048787" name="Title 1"/>
          <p:cNvSpPr>
            <a:spLocks noGrp="1"/>
          </p:cNvSpPr>
          <p:nvPr>
            <p:ph type="title"/>
          </p:nvPr>
        </p:nvSpPr>
        <p:spPr>
          <a:xfrm>
            <a:off x="1485900" y="205978"/>
            <a:ext cx="6172200" cy="421556"/>
          </a:xfrm>
        </p:spPr>
        <p:txBody>
          <a:bodyPr>
            <a:normAutofit fontScale="90000"/>
          </a:bodyPr>
          <a:p>
            <a:r>
              <a:rPr dirty="0" lang="en-US"/>
              <a:t>Program </a:t>
            </a:r>
            <a:r>
              <a:rPr dirty="0" lang="id-ID"/>
              <a:t>GEMES</a:t>
            </a:r>
            <a:r>
              <a:rPr dirty="0" lang="en-US"/>
              <a:t> 2019 </a:t>
            </a:r>
          </a:p>
        </p:txBody>
      </p:sp>
      <p:graphicFrame>
        <p:nvGraphicFramePr>
          <p:cNvPr id="4194305" name="Content Placeholder 3"/>
          <p:cNvGraphicFramePr>
            <a:graphicFrameLocks noGrp="1"/>
          </p:cNvGraphicFramePr>
          <p:nvPr>
            <p:ph idx="1"/>
          </p:nvPr>
        </p:nvGraphicFramePr>
        <p:xfrm>
          <a:off x="1385647" y="897564"/>
          <a:ext cx="6372905" cy="3078342"/>
        </p:xfrm>
        <a:graphic>
          <a:graphicData uri="http://schemas.openxmlformats.org/drawingml/2006/table">
            <a:tbl>
              <a:tblPr firstRow="1" firstCol="1" bandRow="1">
                <a:tableStyleId>{5C22544A-7EE6-4342-B048-85BDC9FD1C3A}</a:tableStyleId>
              </a:tblPr>
              <a:tblGrid>
                <a:gridCol w="469264"/>
                <a:gridCol w="985804"/>
                <a:gridCol w="1137219"/>
                <a:gridCol w="972108"/>
                <a:gridCol w="972108"/>
                <a:gridCol w="918102"/>
                <a:gridCol w="918300"/>
              </a:tblGrid>
              <a:tr h="1315543">
                <a:tc>
                  <a:txBody>
                    <a:bodyPr/>
                    <a:p>
                      <a:pPr algn="ctr">
                        <a:lnSpc>
                          <a:spcPct val="100000"/>
                        </a:lnSpc>
                        <a:spcAft>
                          <a:spcPts val="0"/>
                        </a:spcAft>
                      </a:pPr>
                      <a:r>
                        <a:rPr dirty="0" sz="1500" lang="id-ID">
                          <a:effectLst/>
                        </a:rPr>
                        <a:t>NO</a:t>
                      </a:r>
                      <a:endParaRPr dirty="0" sz="1500" lang="en-US">
                        <a:effectLst/>
                        <a:latin typeface="Calibri"/>
                        <a:ea typeface="Calibri"/>
                        <a:cs typeface="Times New Roman"/>
                      </a:endParaRPr>
                    </a:p>
                  </a:txBody>
                  <a:tcPr marL="51435" marR="51435" marT="0" marB="0" anchor="ctr"/>
                </a:tc>
                <a:tc>
                  <a:txBody>
                    <a:bodyPr/>
                    <a:p>
                      <a:pPr algn="ctr">
                        <a:lnSpc>
                          <a:spcPct val="100000"/>
                        </a:lnSpc>
                        <a:spcAft>
                          <a:spcPts val="0"/>
                        </a:spcAft>
                      </a:pPr>
                      <a:endParaRPr dirty="0" sz="1500" lang="en-ID">
                        <a:effectLst/>
                      </a:endParaRPr>
                    </a:p>
                    <a:p>
                      <a:pPr algn="ctr">
                        <a:lnSpc>
                          <a:spcPct val="100000"/>
                        </a:lnSpc>
                        <a:spcAft>
                          <a:spcPts val="0"/>
                        </a:spcAft>
                      </a:pPr>
                      <a:endParaRPr dirty="0" sz="1500" lang="en-ID">
                        <a:effectLst/>
                      </a:endParaRPr>
                    </a:p>
                    <a:p>
                      <a:pPr algn="ctr">
                        <a:lnSpc>
                          <a:spcPct val="100000"/>
                        </a:lnSpc>
                        <a:spcAft>
                          <a:spcPts val="0"/>
                        </a:spcAft>
                      </a:pPr>
                      <a:r>
                        <a:rPr dirty="0" sz="1500" lang="id-ID">
                          <a:effectLst/>
                        </a:rPr>
                        <a:t>NAMA PROGRAM</a:t>
                      </a:r>
                      <a:endParaRPr dirty="0" sz="1500" lang="en-US">
                        <a:effectLst/>
                        <a:latin typeface="Calibri"/>
                        <a:ea typeface="Calibri"/>
                        <a:cs typeface="Times New Roman"/>
                      </a:endParaRPr>
                    </a:p>
                  </a:txBody>
                  <a:tcPr marL="51435" marR="51435" marT="0" marB="0"/>
                </a:tc>
                <a:tc>
                  <a:txBody>
                    <a:bodyPr/>
                    <a:p>
                      <a:pPr algn="ctr">
                        <a:lnSpc>
                          <a:spcPct val="100000"/>
                        </a:lnSpc>
                        <a:spcAft>
                          <a:spcPts val="0"/>
                        </a:spcAft>
                      </a:pPr>
                      <a:r>
                        <a:rPr dirty="0" sz="1500" lang="id-ID">
                          <a:effectLst/>
                        </a:rPr>
                        <a:t>TARGET JUMLAH</a:t>
                      </a:r>
                      <a:endParaRPr dirty="0" sz="1500" lang="en-US">
                        <a:effectLst/>
                        <a:latin typeface="Calibri"/>
                        <a:ea typeface="Calibri"/>
                        <a:cs typeface="Times New Roman"/>
                      </a:endParaRPr>
                    </a:p>
                  </a:txBody>
                  <a:tcPr marL="51435" marR="51435" marT="0" marB="0" anchor="ctr"/>
                </a:tc>
                <a:tc>
                  <a:txBody>
                    <a:bodyPr/>
                    <a:p>
                      <a:pPr algn="ctr">
                        <a:lnSpc>
                          <a:spcPct val="100000"/>
                        </a:lnSpc>
                        <a:spcAft>
                          <a:spcPts val="0"/>
                        </a:spcAft>
                      </a:pPr>
                      <a:r>
                        <a:rPr dirty="0" sz="1500" lang="id-ID">
                          <a:effectLst/>
                        </a:rPr>
                        <a:t>TARGET SASARAN</a:t>
                      </a:r>
                      <a:endParaRPr dirty="0" sz="1500" lang="en-US">
                        <a:effectLst/>
                        <a:latin typeface="Calibri"/>
                        <a:ea typeface="Calibri"/>
                        <a:cs typeface="Times New Roman"/>
                      </a:endParaRPr>
                    </a:p>
                  </a:txBody>
                  <a:tcPr marL="51435" marR="51435" marT="0" marB="0" anchor="ctr"/>
                </a:tc>
                <a:tc>
                  <a:txBody>
                    <a:bodyPr/>
                    <a:p>
                      <a:pPr algn="ctr">
                        <a:lnSpc>
                          <a:spcPct val="100000"/>
                        </a:lnSpc>
                        <a:spcAft>
                          <a:spcPts val="0"/>
                        </a:spcAft>
                      </a:pPr>
                      <a:endParaRPr dirty="0" sz="1500" lang="en-ID">
                        <a:effectLst/>
                      </a:endParaRPr>
                    </a:p>
                    <a:p>
                      <a:pPr algn="ctr">
                        <a:lnSpc>
                          <a:spcPct val="100000"/>
                        </a:lnSpc>
                        <a:spcAft>
                          <a:spcPts val="0"/>
                        </a:spcAft>
                      </a:pPr>
                      <a:endParaRPr dirty="0" sz="1500" lang="en-ID">
                        <a:effectLst/>
                      </a:endParaRPr>
                    </a:p>
                    <a:p>
                      <a:pPr algn="ctr">
                        <a:lnSpc>
                          <a:spcPct val="100000"/>
                        </a:lnSpc>
                        <a:spcAft>
                          <a:spcPts val="0"/>
                        </a:spcAft>
                      </a:pPr>
                      <a:r>
                        <a:rPr dirty="0" sz="1500" lang="id-ID">
                          <a:effectLst/>
                        </a:rPr>
                        <a:t>BENTUK KEGIATAN</a:t>
                      </a:r>
                      <a:endParaRPr dirty="0" sz="1500" lang="en-US">
                        <a:effectLst/>
                        <a:latin typeface="Calibri"/>
                        <a:ea typeface="Calibri"/>
                        <a:cs typeface="Times New Roman"/>
                      </a:endParaRPr>
                    </a:p>
                  </a:txBody>
                  <a:tcPr marL="51435" marR="51435" marT="0" marB="0"/>
                </a:tc>
                <a:tc>
                  <a:txBody>
                    <a:bodyPr/>
                    <a:p>
                      <a:pPr algn="ctr">
                        <a:lnSpc>
                          <a:spcPct val="100000"/>
                        </a:lnSpc>
                        <a:spcAft>
                          <a:spcPts val="0"/>
                        </a:spcAft>
                      </a:pPr>
                      <a:r>
                        <a:rPr dirty="0" sz="1500" lang="id-ID">
                          <a:effectLst/>
                        </a:rPr>
                        <a:t>ALOKASI WAKTU</a:t>
                      </a:r>
                      <a:endParaRPr dirty="0" sz="1500" lang="en-US">
                        <a:effectLst/>
                        <a:latin typeface="Calibri"/>
                        <a:ea typeface="Calibri"/>
                        <a:cs typeface="Times New Roman"/>
                      </a:endParaRPr>
                    </a:p>
                  </a:txBody>
                  <a:tcPr marL="51435" marR="51435" marT="0" marB="0" anchor="ctr"/>
                </a:tc>
                <a:tc>
                  <a:txBody>
                    <a:bodyPr/>
                    <a:p>
                      <a:pPr algn="ctr">
                        <a:lnSpc>
                          <a:spcPct val="100000"/>
                        </a:lnSpc>
                        <a:spcAft>
                          <a:spcPts val="0"/>
                        </a:spcAft>
                      </a:pPr>
                      <a:r>
                        <a:rPr dirty="0" sz="1500" lang="id-ID">
                          <a:effectLst/>
                        </a:rPr>
                        <a:t>PENANGGUNG JAWAB</a:t>
                      </a:r>
                      <a:endParaRPr dirty="0" sz="1500" lang="en-US">
                        <a:effectLst/>
                        <a:latin typeface="Calibri"/>
                        <a:ea typeface="Calibri"/>
                        <a:cs typeface="Times New Roman"/>
                      </a:endParaRPr>
                    </a:p>
                  </a:txBody>
                  <a:tcPr marL="51435" marR="51435" marT="0" marB="0" anchor="ctr"/>
                </a:tc>
              </a:tr>
              <a:tr h="1762799">
                <a:tc>
                  <a:txBody>
                    <a:bodyPr/>
                    <a:p>
                      <a:pPr>
                        <a:lnSpc>
                          <a:spcPct val="115000"/>
                        </a:lnSpc>
                        <a:spcAft>
                          <a:spcPts val="0"/>
                        </a:spcAft>
                      </a:pPr>
                      <a:r>
                        <a:rPr dirty="0" sz="1800" lang="en-ID">
                          <a:solidFill>
                            <a:schemeClr val="tx1"/>
                          </a:solidFill>
                          <a:effectLst/>
                        </a:rPr>
                        <a:t>2.</a:t>
                      </a:r>
                      <a:endParaRPr dirty="0" sz="1800" lang="en-US">
                        <a:solidFill>
                          <a:schemeClr val="tx1"/>
                        </a:solidFill>
                        <a:effectLst/>
                        <a:latin typeface="Calibri"/>
                        <a:ea typeface="Calibri"/>
                        <a:cs typeface="Times New Roman"/>
                      </a:endParaRPr>
                    </a:p>
                  </a:txBody>
                  <a:tcPr marL="51435" marR="51435" marT="0" marB="0">
                    <a:solidFill>
                      <a:srgbClr val="FF66CC"/>
                    </a:solidFill>
                  </a:tcPr>
                </a:tc>
                <a:tc>
                  <a:txBody>
                    <a:bodyPr/>
                    <a:p>
                      <a:pPr>
                        <a:lnSpc>
                          <a:spcPct val="115000"/>
                        </a:lnSpc>
                        <a:spcAft>
                          <a:spcPts val="0"/>
                        </a:spcAft>
                      </a:pPr>
                      <a:r>
                        <a:rPr dirty="0" sz="1500" lang="en-ID" err="1">
                          <a:effectLst/>
                        </a:rPr>
                        <a:t>Pelatihan</a:t>
                      </a:r>
                      <a:r>
                        <a:rPr dirty="0" sz="1500" lang="en-ID">
                          <a:effectLst/>
                        </a:rPr>
                        <a:t> UKS/M</a:t>
                      </a:r>
                      <a:endParaRPr dirty="0" sz="1500" lang="en-US">
                        <a:effectLst/>
                        <a:latin typeface="Calibri"/>
                        <a:ea typeface="Calibri"/>
                        <a:cs typeface="Times New Roman"/>
                      </a:endParaRPr>
                    </a:p>
                  </a:txBody>
                  <a:tcPr marL="51435" marR="51435" marT="0" marB="0"/>
                </a:tc>
                <a:tc>
                  <a:txBody>
                    <a:bodyPr/>
                    <a:p>
                      <a:pPr>
                        <a:lnSpc>
                          <a:spcPct val="115000"/>
                        </a:lnSpc>
                        <a:spcAft>
                          <a:spcPts val="0"/>
                        </a:spcAft>
                      </a:pPr>
                      <a:r>
                        <a:rPr dirty="0" sz="1500" lang="id-ID">
                          <a:effectLst/>
                        </a:rPr>
                        <a:t>100</a:t>
                      </a:r>
                      <a:r>
                        <a:rPr dirty="0" sz="1500" lang="en-ID">
                          <a:effectLst/>
                        </a:rPr>
                        <a:t> </a:t>
                      </a:r>
                      <a:r>
                        <a:rPr dirty="0" sz="1500" lang="en-ID" err="1">
                          <a:effectLst/>
                        </a:rPr>
                        <a:t>Kepala</a:t>
                      </a:r>
                      <a:r>
                        <a:rPr dirty="0" sz="1500" lang="id-ID">
                          <a:effectLst/>
                        </a:rPr>
                        <a:t> Madrasah</a:t>
                      </a:r>
                      <a:endParaRPr dirty="0" sz="1500" lang="en-US">
                        <a:effectLst/>
                        <a:latin typeface="Calibri"/>
                        <a:ea typeface="Calibri"/>
                        <a:cs typeface="Times New Roman"/>
                      </a:endParaRPr>
                    </a:p>
                  </a:txBody>
                  <a:tcPr marL="51435" marR="51435" marT="0" marB="0"/>
                </a:tc>
                <a:tc>
                  <a:txBody>
                    <a:bodyPr/>
                    <a:p>
                      <a:pPr>
                        <a:lnSpc>
                          <a:spcPct val="115000"/>
                        </a:lnSpc>
                        <a:spcAft>
                          <a:spcPts val="0"/>
                        </a:spcAft>
                      </a:pPr>
                      <a:r>
                        <a:rPr dirty="0" sz="1500" lang="id-ID">
                          <a:effectLst/>
                        </a:rPr>
                        <a:t>RA</a:t>
                      </a:r>
                      <a:endParaRPr dirty="0" sz="1500" lang="en-US">
                        <a:effectLst/>
                      </a:endParaRPr>
                    </a:p>
                    <a:p>
                      <a:pPr>
                        <a:lnSpc>
                          <a:spcPct val="115000"/>
                        </a:lnSpc>
                        <a:spcAft>
                          <a:spcPts val="0"/>
                        </a:spcAft>
                      </a:pPr>
                      <a:r>
                        <a:rPr dirty="0" sz="1500" lang="id-ID">
                          <a:effectLst/>
                        </a:rPr>
                        <a:t>MI</a:t>
                      </a:r>
                      <a:endParaRPr dirty="0" sz="1500" lang="en-US">
                        <a:effectLst/>
                      </a:endParaRPr>
                    </a:p>
                    <a:p>
                      <a:pPr>
                        <a:lnSpc>
                          <a:spcPct val="115000"/>
                        </a:lnSpc>
                        <a:spcAft>
                          <a:spcPts val="0"/>
                        </a:spcAft>
                      </a:pPr>
                      <a:r>
                        <a:rPr dirty="0" sz="1500" lang="id-ID">
                          <a:effectLst/>
                        </a:rPr>
                        <a:t>MTs</a:t>
                      </a:r>
                      <a:endParaRPr dirty="0" sz="1500" lang="en-US">
                        <a:effectLst/>
                      </a:endParaRPr>
                    </a:p>
                    <a:p>
                      <a:pPr>
                        <a:lnSpc>
                          <a:spcPct val="115000"/>
                        </a:lnSpc>
                        <a:spcAft>
                          <a:spcPts val="0"/>
                        </a:spcAft>
                      </a:pPr>
                      <a:r>
                        <a:rPr dirty="0" sz="1500" lang="id-ID">
                          <a:effectLst/>
                        </a:rPr>
                        <a:t>MA</a:t>
                      </a:r>
                      <a:endParaRPr dirty="0" sz="1500" lang="en-US">
                        <a:effectLst/>
                        <a:latin typeface="Calibri"/>
                        <a:ea typeface="Calibri"/>
                        <a:cs typeface="Times New Roman"/>
                      </a:endParaRPr>
                    </a:p>
                  </a:txBody>
                  <a:tcPr marL="51435" marR="51435" marT="0" marB="0"/>
                </a:tc>
                <a:tc>
                  <a:txBody>
                    <a:bodyPr/>
                    <a:p>
                      <a:pPr>
                        <a:lnSpc>
                          <a:spcPct val="115000"/>
                        </a:lnSpc>
                        <a:spcAft>
                          <a:spcPts val="0"/>
                        </a:spcAft>
                      </a:pPr>
                      <a:r>
                        <a:rPr dirty="0" sz="1500" lang="en-ID" err="1">
                          <a:effectLst/>
                        </a:rPr>
                        <a:t>Diklat</a:t>
                      </a:r>
                      <a:endParaRPr dirty="0" sz="1500" lang="en-US">
                        <a:effectLst/>
                        <a:latin typeface="Calibri"/>
                        <a:ea typeface="Calibri"/>
                        <a:cs typeface="Times New Roman"/>
                      </a:endParaRPr>
                    </a:p>
                  </a:txBody>
                  <a:tcPr marL="51435" marR="51435" marT="0" marB="0"/>
                </a:tc>
                <a:tc>
                  <a:txBody>
                    <a:bodyPr/>
                    <a:p>
                      <a:pPr>
                        <a:lnSpc>
                          <a:spcPct val="115000"/>
                        </a:lnSpc>
                        <a:spcAft>
                          <a:spcPts val="0"/>
                        </a:spcAft>
                      </a:pPr>
                      <a:r>
                        <a:rPr dirty="0" sz="1500" lang="en-ID" err="1">
                          <a:effectLst/>
                        </a:rPr>
                        <a:t>Agustus</a:t>
                      </a:r>
                      <a:endParaRPr dirty="0" sz="1500" lang="en-US">
                        <a:effectLst/>
                        <a:latin typeface="Calibri"/>
                        <a:ea typeface="Calibri"/>
                        <a:cs typeface="Times New Roman"/>
                      </a:endParaRPr>
                    </a:p>
                  </a:txBody>
                  <a:tcPr marL="51435" marR="51435" marT="0" marB="0"/>
                </a:tc>
                <a:tc>
                  <a:txBody>
                    <a:bodyPr/>
                    <a:p>
                      <a:pPr>
                        <a:lnSpc>
                          <a:spcPct val="115000"/>
                        </a:lnSpc>
                        <a:spcAft>
                          <a:spcPts val="0"/>
                        </a:spcAft>
                      </a:pPr>
                      <a:r>
                        <a:rPr dirty="0" sz="1500" lang="id-ID">
                          <a:effectLst/>
                        </a:rPr>
                        <a:t>Tim Perumus</a:t>
                      </a:r>
                      <a:r>
                        <a:rPr dirty="0" sz="1500" lang="en-ID">
                          <a:effectLst/>
                        </a:rPr>
                        <a:t> </a:t>
                      </a:r>
                      <a:r>
                        <a:rPr dirty="0" sz="1500" lang="en-ID" err="1">
                          <a:effectLst/>
                        </a:rPr>
                        <a:t>dan</a:t>
                      </a:r>
                      <a:r>
                        <a:rPr dirty="0" sz="1500" lang="en-ID">
                          <a:effectLst/>
                        </a:rPr>
                        <a:t> </a:t>
                      </a:r>
                    </a:p>
                    <a:p>
                      <a:pPr>
                        <a:lnSpc>
                          <a:spcPct val="115000"/>
                        </a:lnSpc>
                        <a:spcAft>
                          <a:spcPts val="0"/>
                        </a:spcAft>
                      </a:pPr>
                      <a:r>
                        <a:rPr dirty="0" sz="1500" lang="en-ID" err="1">
                          <a:effectLst/>
                          <a:latin typeface="Calibri"/>
                          <a:ea typeface="Calibri"/>
                          <a:cs typeface="Times New Roman"/>
                        </a:rPr>
                        <a:t>Kanwil</a:t>
                      </a:r>
                      <a:endParaRPr dirty="0" sz="1500" lang="en-US">
                        <a:effectLst/>
                        <a:latin typeface="Calibri"/>
                        <a:ea typeface="Calibri"/>
                        <a:cs typeface="Times New Roman"/>
                      </a:endParaRPr>
                    </a:p>
                  </a:txBody>
                  <a:tcPr marL="51435" marR="51435" marT="0" marB="0"/>
                </a:tc>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85" name=""/>
        <p:cNvGrpSpPr/>
        <p:nvPr/>
      </p:nvGrpSpPr>
      <p:grpSpPr>
        <a:xfrm>
          <a:off x="0" y="0"/>
          <a:ext cx="0" cy="0"/>
          <a:chOff x="0" y="0"/>
          <a:chExt cx="0" cy="0"/>
        </a:xfrm>
      </p:grpSpPr>
      <p:sp>
        <p:nvSpPr>
          <p:cNvPr id="1048788" name="Title 1"/>
          <p:cNvSpPr>
            <a:spLocks noGrp="1"/>
          </p:cNvSpPr>
          <p:nvPr>
            <p:ph type="title"/>
          </p:nvPr>
        </p:nvSpPr>
        <p:spPr>
          <a:xfrm>
            <a:off x="1601670" y="195486"/>
            <a:ext cx="6172200" cy="661764"/>
          </a:xfrm>
        </p:spPr>
        <p:txBody>
          <a:bodyPr/>
          <a:p>
            <a:r>
              <a:rPr dirty="0" lang="en-US"/>
              <a:t>Program </a:t>
            </a:r>
            <a:r>
              <a:rPr dirty="0" lang="id-ID"/>
              <a:t>GEMES</a:t>
            </a:r>
            <a:r>
              <a:rPr dirty="0" lang="en-US"/>
              <a:t> 2019 </a:t>
            </a:r>
          </a:p>
        </p:txBody>
      </p:sp>
      <p:graphicFrame>
        <p:nvGraphicFramePr>
          <p:cNvPr id="4194306" name="Content Placeholder 6"/>
          <p:cNvGraphicFramePr>
            <a:graphicFrameLocks noGrp="1"/>
          </p:cNvGraphicFramePr>
          <p:nvPr>
            <p:ph idx="1"/>
          </p:nvPr>
        </p:nvGraphicFramePr>
        <p:xfrm>
          <a:off x="1169622" y="951570"/>
          <a:ext cx="6642738" cy="3312414"/>
        </p:xfrm>
        <a:graphic>
          <a:graphicData uri="http://schemas.openxmlformats.org/drawingml/2006/table">
            <a:tbl>
              <a:tblPr firstRow="1" firstCol="1" bandRow="1">
                <a:tableStyleId>{5C22544A-7EE6-4342-B048-85BDC9FD1C3A}</a:tableStyleId>
              </a:tblPr>
              <a:tblGrid>
                <a:gridCol w="378042"/>
                <a:gridCol w="1080120"/>
                <a:gridCol w="1134126"/>
                <a:gridCol w="810090"/>
                <a:gridCol w="1134126"/>
                <a:gridCol w="1134126"/>
                <a:gridCol w="972108"/>
              </a:tblGrid>
              <a:tr h="694658">
                <a:tc>
                  <a:txBody>
                    <a:bodyPr/>
                    <a:p>
                      <a:pPr algn="ctr">
                        <a:lnSpc>
                          <a:spcPct val="115000"/>
                        </a:lnSpc>
                        <a:spcAft>
                          <a:spcPts val="0"/>
                        </a:spcAft>
                      </a:pPr>
                      <a:r>
                        <a:rPr dirty="0" sz="1400" lang="id-ID">
                          <a:effectLst/>
                        </a:rPr>
                        <a:t>NO</a:t>
                      </a:r>
                      <a:endParaRPr dirty="0" sz="1400" lang="en-US">
                        <a:effectLst/>
                        <a:latin typeface="Calibri"/>
                        <a:ea typeface="Calibri"/>
                        <a:cs typeface="Times New Roman"/>
                      </a:endParaRPr>
                    </a:p>
                  </a:txBody>
                  <a:tcPr marL="51435" marR="51435" marT="0" marB="0" anchor="ctr"/>
                </a:tc>
                <a:tc>
                  <a:txBody>
                    <a:bodyPr/>
                    <a:p>
                      <a:pPr algn="ctr">
                        <a:lnSpc>
                          <a:spcPct val="115000"/>
                        </a:lnSpc>
                        <a:spcAft>
                          <a:spcPts val="0"/>
                        </a:spcAft>
                      </a:pPr>
                      <a:r>
                        <a:rPr dirty="0" sz="1400" lang="id-ID">
                          <a:effectLst/>
                        </a:rPr>
                        <a:t>NAMA PROGRAM</a:t>
                      </a:r>
                      <a:endParaRPr dirty="0" sz="1400" lang="en-US">
                        <a:effectLst/>
                        <a:latin typeface="Calibri"/>
                        <a:ea typeface="Calibri"/>
                        <a:cs typeface="Times New Roman"/>
                      </a:endParaRPr>
                    </a:p>
                  </a:txBody>
                  <a:tcPr marL="51435" marR="51435" marT="0" marB="0"/>
                </a:tc>
                <a:tc>
                  <a:txBody>
                    <a:bodyPr/>
                    <a:p>
                      <a:pPr algn="ctr">
                        <a:lnSpc>
                          <a:spcPct val="115000"/>
                        </a:lnSpc>
                        <a:spcAft>
                          <a:spcPts val="0"/>
                        </a:spcAft>
                      </a:pPr>
                      <a:r>
                        <a:rPr dirty="0" sz="1400" lang="id-ID">
                          <a:effectLst/>
                        </a:rPr>
                        <a:t>TARGET JUMLAH</a:t>
                      </a:r>
                      <a:endParaRPr dirty="0" sz="1400" lang="en-US">
                        <a:effectLst/>
                        <a:latin typeface="Calibri"/>
                        <a:ea typeface="Calibri"/>
                        <a:cs typeface="Times New Roman"/>
                      </a:endParaRPr>
                    </a:p>
                  </a:txBody>
                  <a:tcPr marL="51435" marR="51435" marT="0" marB="0" anchor="ctr"/>
                </a:tc>
                <a:tc>
                  <a:txBody>
                    <a:bodyPr/>
                    <a:p>
                      <a:pPr algn="ctr">
                        <a:lnSpc>
                          <a:spcPct val="115000"/>
                        </a:lnSpc>
                        <a:spcAft>
                          <a:spcPts val="0"/>
                        </a:spcAft>
                      </a:pPr>
                      <a:r>
                        <a:rPr dirty="0" sz="1400" lang="id-ID">
                          <a:effectLst/>
                        </a:rPr>
                        <a:t>TARGET SASARAN</a:t>
                      </a:r>
                      <a:endParaRPr dirty="0" sz="1400" lang="en-US">
                        <a:effectLst/>
                        <a:latin typeface="Calibri"/>
                        <a:ea typeface="Calibri"/>
                        <a:cs typeface="Times New Roman"/>
                      </a:endParaRPr>
                    </a:p>
                  </a:txBody>
                  <a:tcPr marL="51435" marR="51435" marT="0" marB="0" anchor="ctr"/>
                </a:tc>
                <a:tc>
                  <a:txBody>
                    <a:bodyPr/>
                    <a:p>
                      <a:pPr algn="ctr">
                        <a:lnSpc>
                          <a:spcPct val="115000"/>
                        </a:lnSpc>
                        <a:spcAft>
                          <a:spcPts val="0"/>
                        </a:spcAft>
                      </a:pPr>
                      <a:r>
                        <a:rPr dirty="0" sz="1400" lang="id-ID">
                          <a:effectLst/>
                        </a:rPr>
                        <a:t>BENTUK KEGIATAN</a:t>
                      </a:r>
                      <a:endParaRPr dirty="0" sz="1400" lang="en-US">
                        <a:effectLst/>
                        <a:latin typeface="Calibri"/>
                        <a:ea typeface="Calibri"/>
                        <a:cs typeface="Times New Roman"/>
                      </a:endParaRPr>
                    </a:p>
                  </a:txBody>
                  <a:tcPr marL="51435" marR="51435" marT="0" marB="0"/>
                </a:tc>
                <a:tc>
                  <a:txBody>
                    <a:bodyPr/>
                    <a:p>
                      <a:pPr algn="ctr">
                        <a:lnSpc>
                          <a:spcPct val="115000"/>
                        </a:lnSpc>
                        <a:spcAft>
                          <a:spcPts val="0"/>
                        </a:spcAft>
                      </a:pPr>
                      <a:r>
                        <a:rPr dirty="0" sz="1400" lang="id-ID">
                          <a:effectLst/>
                        </a:rPr>
                        <a:t>ALOKASI WAKTU</a:t>
                      </a:r>
                      <a:endParaRPr dirty="0" sz="1400" lang="en-US">
                        <a:effectLst/>
                        <a:latin typeface="Calibri"/>
                        <a:ea typeface="Calibri"/>
                        <a:cs typeface="Times New Roman"/>
                      </a:endParaRPr>
                    </a:p>
                  </a:txBody>
                  <a:tcPr marL="51435" marR="51435" marT="0" marB="0" anchor="ctr"/>
                </a:tc>
                <a:tc>
                  <a:txBody>
                    <a:bodyPr/>
                    <a:p>
                      <a:pPr algn="ctr">
                        <a:lnSpc>
                          <a:spcPct val="115000"/>
                        </a:lnSpc>
                        <a:spcAft>
                          <a:spcPts val="0"/>
                        </a:spcAft>
                      </a:pPr>
                      <a:r>
                        <a:rPr dirty="0" sz="1400" lang="id-ID">
                          <a:effectLst/>
                        </a:rPr>
                        <a:t>PENANGGUNG JAWAB</a:t>
                      </a:r>
                      <a:endParaRPr dirty="0" sz="1400" lang="en-US">
                        <a:effectLst/>
                        <a:latin typeface="Calibri"/>
                        <a:ea typeface="Calibri"/>
                        <a:cs typeface="Times New Roman"/>
                      </a:endParaRPr>
                    </a:p>
                  </a:txBody>
                  <a:tcPr marL="51435" marR="51435" marT="0" marB="0" anchor="ctr"/>
                </a:tc>
              </a:tr>
              <a:tr h="3134487">
                <a:tc>
                  <a:txBody>
                    <a:bodyPr/>
                    <a:p>
                      <a:pPr>
                        <a:lnSpc>
                          <a:spcPct val="115000"/>
                        </a:lnSpc>
                        <a:spcAft>
                          <a:spcPts val="0"/>
                        </a:spcAft>
                      </a:pPr>
                      <a:r>
                        <a:rPr dirty="0" sz="1800" lang="en-ID">
                          <a:solidFill>
                            <a:schemeClr val="tx1"/>
                          </a:solidFill>
                          <a:effectLst/>
                        </a:rPr>
                        <a:t>3</a:t>
                      </a:r>
                      <a:r>
                        <a:rPr dirty="0" sz="1800" lang="id-ID">
                          <a:solidFill>
                            <a:schemeClr val="tx1"/>
                          </a:solidFill>
                          <a:effectLst/>
                        </a:rPr>
                        <a:t>.</a:t>
                      </a:r>
                      <a:endParaRPr dirty="0" sz="1800" lang="en-US">
                        <a:solidFill>
                          <a:schemeClr val="tx1"/>
                        </a:solidFill>
                        <a:effectLst/>
                        <a:latin typeface="Calibri"/>
                        <a:ea typeface="Calibri"/>
                        <a:cs typeface="Times New Roman"/>
                      </a:endParaRPr>
                    </a:p>
                  </a:txBody>
                  <a:tcPr marL="51435" marR="51435" marT="0" marB="0">
                    <a:solidFill>
                      <a:srgbClr val="FF66CC"/>
                    </a:solidFill>
                  </a:tcPr>
                </a:tc>
                <a:tc>
                  <a:txBody>
                    <a:bodyPr/>
                    <a:p>
                      <a:pPr>
                        <a:lnSpc>
                          <a:spcPct val="115000"/>
                        </a:lnSpc>
                        <a:spcAft>
                          <a:spcPts val="0"/>
                        </a:spcAft>
                      </a:pPr>
                      <a:r>
                        <a:rPr dirty="0" sz="1800" lang="id-ID">
                          <a:effectLst/>
                        </a:rPr>
                        <a:t>Lomba </a:t>
                      </a:r>
                      <a:r>
                        <a:rPr dirty="0" sz="1800" lang="en-ID">
                          <a:effectLst/>
                        </a:rPr>
                        <a:t>Madrasah</a:t>
                      </a:r>
                      <a:r>
                        <a:rPr dirty="0" sz="1800" lang="id-ID">
                          <a:effectLst/>
                        </a:rPr>
                        <a:t> Sehat</a:t>
                      </a:r>
                      <a:endParaRPr dirty="0" sz="1800" lang="en-US">
                        <a:effectLst/>
                        <a:latin typeface="Calibri"/>
                        <a:ea typeface="Calibri"/>
                        <a:cs typeface="Times New Roman"/>
                      </a:endParaRPr>
                    </a:p>
                  </a:txBody>
                  <a:tcPr marL="51435" marR="51435" marT="0" marB="0"/>
                </a:tc>
                <a:tc>
                  <a:txBody>
                    <a:bodyPr/>
                    <a:p>
                      <a:pPr>
                        <a:lnSpc>
                          <a:spcPct val="115000"/>
                        </a:lnSpc>
                        <a:spcAft>
                          <a:spcPts val="0"/>
                        </a:spcAft>
                      </a:pPr>
                      <a:r>
                        <a:rPr dirty="0" sz="1800" lang="id-ID">
                          <a:effectLst/>
                        </a:rPr>
                        <a:t>38 Madrasah di setiap jenjang</a:t>
                      </a:r>
                      <a:endParaRPr dirty="0" sz="1800" lang="en-US">
                        <a:effectLst/>
                      </a:endParaRPr>
                    </a:p>
                    <a:p>
                      <a:pPr>
                        <a:lnSpc>
                          <a:spcPct val="115000"/>
                        </a:lnSpc>
                        <a:spcAft>
                          <a:spcPts val="0"/>
                        </a:spcAft>
                      </a:pPr>
                      <a:r>
                        <a:rPr dirty="0" sz="1800" lang="id-ID">
                          <a:effectLst/>
                        </a:rPr>
                        <a:t> </a:t>
                      </a:r>
                      <a:endParaRPr dirty="0" sz="1800" lang="en-US">
                        <a:effectLst/>
                      </a:endParaRPr>
                    </a:p>
                    <a:p>
                      <a:pPr>
                        <a:lnSpc>
                          <a:spcPct val="115000"/>
                        </a:lnSpc>
                        <a:spcAft>
                          <a:spcPts val="0"/>
                        </a:spcAft>
                      </a:pPr>
                      <a:r>
                        <a:rPr dirty="0" sz="1800" lang="id-ID">
                          <a:effectLst/>
                        </a:rPr>
                        <a:t> </a:t>
                      </a:r>
                      <a:endParaRPr dirty="0" sz="1800" lang="en-US">
                        <a:effectLst/>
                        <a:latin typeface="Calibri"/>
                        <a:ea typeface="Calibri"/>
                        <a:cs typeface="Times New Roman"/>
                      </a:endParaRPr>
                    </a:p>
                  </a:txBody>
                  <a:tcPr marL="51435" marR="51435" marT="0" marB="0"/>
                </a:tc>
                <a:tc>
                  <a:txBody>
                    <a:bodyPr/>
                    <a:p>
                      <a:pPr>
                        <a:lnSpc>
                          <a:spcPct val="115000"/>
                        </a:lnSpc>
                        <a:spcAft>
                          <a:spcPts val="0"/>
                        </a:spcAft>
                      </a:pPr>
                      <a:r>
                        <a:rPr dirty="0" sz="1800" lang="id-ID">
                          <a:effectLst/>
                        </a:rPr>
                        <a:t>RA</a:t>
                      </a:r>
                      <a:endParaRPr dirty="0" sz="1800" lang="en-US">
                        <a:effectLst/>
                      </a:endParaRPr>
                    </a:p>
                    <a:p>
                      <a:pPr>
                        <a:lnSpc>
                          <a:spcPct val="115000"/>
                        </a:lnSpc>
                        <a:spcAft>
                          <a:spcPts val="0"/>
                        </a:spcAft>
                      </a:pPr>
                      <a:r>
                        <a:rPr dirty="0" sz="1800" lang="id-ID">
                          <a:effectLst/>
                        </a:rPr>
                        <a:t>MI</a:t>
                      </a:r>
                      <a:endParaRPr dirty="0" sz="1800" lang="en-US">
                        <a:effectLst/>
                      </a:endParaRPr>
                    </a:p>
                    <a:p>
                      <a:pPr>
                        <a:lnSpc>
                          <a:spcPct val="115000"/>
                        </a:lnSpc>
                        <a:spcAft>
                          <a:spcPts val="0"/>
                        </a:spcAft>
                      </a:pPr>
                      <a:r>
                        <a:rPr dirty="0" sz="1800" lang="id-ID">
                          <a:effectLst/>
                        </a:rPr>
                        <a:t>MTs</a:t>
                      </a:r>
                      <a:endParaRPr dirty="0" sz="1800" lang="en-US">
                        <a:effectLst/>
                      </a:endParaRPr>
                    </a:p>
                    <a:p>
                      <a:pPr>
                        <a:lnSpc>
                          <a:spcPct val="115000"/>
                        </a:lnSpc>
                        <a:spcAft>
                          <a:spcPts val="0"/>
                        </a:spcAft>
                      </a:pPr>
                      <a:r>
                        <a:rPr dirty="0" sz="1800" lang="id-ID">
                          <a:effectLst/>
                        </a:rPr>
                        <a:t>MA</a:t>
                      </a:r>
                      <a:endParaRPr dirty="0" sz="1800" lang="en-US">
                        <a:effectLst/>
                        <a:latin typeface="Calibri"/>
                        <a:ea typeface="Calibri"/>
                        <a:cs typeface="Times New Roman"/>
                      </a:endParaRPr>
                    </a:p>
                  </a:txBody>
                  <a:tcPr marL="51435" marR="51435" marT="0" marB="0"/>
                </a:tc>
                <a:tc>
                  <a:txBody>
                    <a:bodyPr/>
                    <a:p>
                      <a:pPr>
                        <a:lnSpc>
                          <a:spcPct val="115000"/>
                        </a:lnSpc>
                        <a:spcAft>
                          <a:spcPts val="0"/>
                        </a:spcAft>
                      </a:pPr>
                      <a:r>
                        <a:rPr dirty="0" sz="1800" lang="id-ID">
                          <a:effectLst/>
                        </a:rPr>
                        <a:t>Penilaian Sarpras dan kegiatan kader beserta lingkungan radius 500 meter</a:t>
                      </a:r>
                      <a:endParaRPr dirty="0" sz="1800" lang="en-US">
                        <a:effectLst/>
                        <a:latin typeface="Calibri"/>
                        <a:ea typeface="Calibri"/>
                        <a:cs typeface="Times New Roman"/>
                      </a:endParaRPr>
                    </a:p>
                  </a:txBody>
                  <a:tcPr marL="51435" marR="51435" marT="0" marB="0"/>
                </a:tc>
                <a:tc>
                  <a:txBody>
                    <a:bodyPr/>
                    <a:p>
                      <a:pPr>
                        <a:lnSpc>
                          <a:spcPct val="115000"/>
                        </a:lnSpc>
                        <a:spcAft>
                          <a:spcPts val="0"/>
                        </a:spcAft>
                      </a:pPr>
                      <a:r>
                        <a:rPr dirty="0" sz="1800" lang="id-ID">
                          <a:effectLst/>
                        </a:rPr>
                        <a:t>September</a:t>
                      </a:r>
                      <a:endParaRPr dirty="0" sz="1800" lang="en-US">
                        <a:effectLst/>
                        <a:latin typeface="Calibri"/>
                        <a:ea typeface="Calibri"/>
                        <a:cs typeface="Times New Roman"/>
                      </a:endParaRPr>
                    </a:p>
                  </a:txBody>
                  <a:tcPr marL="51435" marR="51435" marT="0" marB="0"/>
                </a:tc>
                <a:tc>
                  <a:txBody>
                    <a:bodyPr/>
                    <a:p>
                      <a:pPr>
                        <a:lnSpc>
                          <a:spcPct val="115000"/>
                        </a:lnSpc>
                        <a:spcAft>
                          <a:spcPts val="0"/>
                        </a:spcAft>
                      </a:pPr>
                      <a:r>
                        <a:rPr dirty="0" sz="1800" lang="id-ID">
                          <a:effectLst/>
                        </a:rPr>
                        <a:t>Kanwil</a:t>
                      </a:r>
                      <a:endParaRPr dirty="0" sz="1800" lang="en-ID">
                        <a:effectLst/>
                      </a:endParaRPr>
                    </a:p>
                    <a:p>
                      <a:pPr>
                        <a:lnSpc>
                          <a:spcPct val="115000"/>
                        </a:lnSpc>
                        <a:spcAft>
                          <a:spcPts val="0"/>
                        </a:spcAft>
                      </a:pPr>
                      <a:r>
                        <a:rPr dirty="0" sz="1800" lang="en-ID" err="1">
                          <a:effectLst/>
                          <a:latin typeface="+mn-lt"/>
                          <a:ea typeface="Calibri"/>
                          <a:cs typeface="Times New Roman"/>
                        </a:rPr>
                        <a:t>Kemeng</a:t>
                      </a:r>
                      <a:endParaRPr dirty="0" sz="1800" lang="en-ID">
                        <a:effectLst/>
                        <a:latin typeface="+mn-lt"/>
                        <a:ea typeface="Calibri"/>
                        <a:cs typeface="Times New Roman"/>
                      </a:endParaRPr>
                    </a:p>
                    <a:p>
                      <a:pPr>
                        <a:lnSpc>
                          <a:spcPct val="115000"/>
                        </a:lnSpc>
                        <a:spcAft>
                          <a:spcPts val="0"/>
                        </a:spcAft>
                      </a:pPr>
                      <a:r>
                        <a:rPr dirty="0" sz="1800" lang="en-ID" err="1">
                          <a:effectLst/>
                          <a:latin typeface="+mn-lt"/>
                          <a:ea typeface="Calibri"/>
                          <a:cs typeface="Times New Roman"/>
                        </a:rPr>
                        <a:t>Jatim</a:t>
                      </a:r>
                      <a:endParaRPr dirty="0" sz="1800" lang="en-US">
                        <a:effectLst/>
                        <a:latin typeface="+mn-lt"/>
                        <a:ea typeface="Calibri"/>
                        <a:cs typeface="Times New Roman"/>
                      </a:endParaRPr>
                    </a:p>
                  </a:txBody>
                  <a:tcPr marL="51435" marR="51435" marT="0" marB="0"/>
                </a:tc>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86" name=""/>
        <p:cNvGrpSpPr/>
        <p:nvPr/>
      </p:nvGrpSpPr>
      <p:grpSpPr>
        <a:xfrm>
          <a:off x="0" y="0"/>
          <a:ext cx="0" cy="0"/>
          <a:chOff x="0" y="0"/>
          <a:chExt cx="0" cy="0"/>
        </a:xfrm>
      </p:grpSpPr>
      <p:sp>
        <p:nvSpPr>
          <p:cNvPr id="1048789" name="Title 1"/>
          <p:cNvSpPr>
            <a:spLocks noGrp="1"/>
          </p:cNvSpPr>
          <p:nvPr>
            <p:ph type="title"/>
          </p:nvPr>
        </p:nvSpPr>
        <p:spPr>
          <a:xfrm>
            <a:off x="1601670" y="195486"/>
            <a:ext cx="6172200" cy="661764"/>
          </a:xfrm>
        </p:spPr>
        <p:txBody>
          <a:bodyPr/>
          <a:p>
            <a:r>
              <a:rPr dirty="0" lang="en-US"/>
              <a:t>Program </a:t>
            </a:r>
            <a:r>
              <a:rPr dirty="0" lang="id-ID"/>
              <a:t>GEMES</a:t>
            </a:r>
            <a:r>
              <a:rPr dirty="0" lang="en-US"/>
              <a:t> 2019 </a:t>
            </a:r>
          </a:p>
        </p:txBody>
      </p:sp>
      <p:graphicFrame>
        <p:nvGraphicFramePr>
          <p:cNvPr id="4194307" name="Content Placeholder 3"/>
          <p:cNvGraphicFramePr>
            <a:graphicFrameLocks noGrp="1"/>
          </p:cNvGraphicFramePr>
          <p:nvPr>
            <p:ph idx="1"/>
          </p:nvPr>
        </p:nvGraphicFramePr>
        <p:xfrm>
          <a:off x="1169622" y="789552"/>
          <a:ext cx="6804756" cy="3627882"/>
        </p:xfrm>
        <a:graphic>
          <a:graphicData uri="http://schemas.openxmlformats.org/drawingml/2006/table">
            <a:tbl>
              <a:tblPr firstRow="1" firstCol="1" bandRow="1">
                <a:tableStyleId>{5C22544A-7EE6-4342-B048-85BDC9FD1C3A}</a:tableStyleId>
              </a:tblPr>
              <a:tblGrid>
                <a:gridCol w="426249"/>
                <a:gridCol w="923901"/>
                <a:gridCol w="2052228"/>
                <a:gridCol w="864096"/>
                <a:gridCol w="864096"/>
                <a:gridCol w="702078"/>
                <a:gridCol w="972108"/>
              </a:tblGrid>
              <a:tr h="694658">
                <a:tc>
                  <a:txBody>
                    <a:bodyPr/>
                    <a:p>
                      <a:pPr algn="ctr">
                        <a:lnSpc>
                          <a:spcPct val="115000"/>
                        </a:lnSpc>
                        <a:spcAft>
                          <a:spcPts val="0"/>
                        </a:spcAft>
                      </a:pPr>
                      <a:r>
                        <a:rPr dirty="0" sz="1400" lang="id-ID">
                          <a:effectLst/>
                        </a:rPr>
                        <a:t>NO</a:t>
                      </a:r>
                      <a:endParaRPr dirty="0" sz="1400" lang="en-US">
                        <a:effectLst/>
                        <a:latin typeface="Calibri"/>
                        <a:ea typeface="Calibri"/>
                        <a:cs typeface="Times New Roman"/>
                      </a:endParaRPr>
                    </a:p>
                  </a:txBody>
                  <a:tcPr marL="38952" marR="38952" marT="0" marB="0" anchor="ctr"/>
                </a:tc>
                <a:tc>
                  <a:txBody>
                    <a:bodyPr/>
                    <a:p>
                      <a:pPr algn="ctr">
                        <a:lnSpc>
                          <a:spcPct val="115000"/>
                        </a:lnSpc>
                        <a:spcAft>
                          <a:spcPts val="0"/>
                        </a:spcAft>
                      </a:pPr>
                      <a:r>
                        <a:rPr dirty="0" sz="1400" lang="id-ID">
                          <a:effectLst/>
                        </a:rPr>
                        <a:t>NAMA PROGRAM</a:t>
                      </a:r>
                      <a:endParaRPr dirty="0" sz="1400" lang="en-US">
                        <a:effectLst/>
                        <a:latin typeface="Calibri"/>
                        <a:ea typeface="Calibri"/>
                        <a:cs typeface="Times New Roman"/>
                      </a:endParaRPr>
                    </a:p>
                  </a:txBody>
                  <a:tcPr marL="38952" marR="38952" marT="0" marB="0"/>
                </a:tc>
                <a:tc>
                  <a:txBody>
                    <a:bodyPr/>
                    <a:p>
                      <a:pPr algn="ctr">
                        <a:lnSpc>
                          <a:spcPct val="115000"/>
                        </a:lnSpc>
                        <a:spcAft>
                          <a:spcPts val="0"/>
                        </a:spcAft>
                      </a:pPr>
                      <a:r>
                        <a:rPr dirty="0" sz="1400" lang="id-ID">
                          <a:effectLst/>
                        </a:rPr>
                        <a:t>TARGET JUMLAH</a:t>
                      </a:r>
                      <a:endParaRPr dirty="0" sz="1400" lang="en-US">
                        <a:effectLst/>
                        <a:latin typeface="Calibri"/>
                        <a:ea typeface="Calibri"/>
                        <a:cs typeface="Times New Roman"/>
                      </a:endParaRPr>
                    </a:p>
                  </a:txBody>
                  <a:tcPr marL="38952" marR="38952" marT="0" marB="0" anchor="ctr"/>
                </a:tc>
                <a:tc>
                  <a:txBody>
                    <a:bodyPr/>
                    <a:p>
                      <a:pPr algn="ctr">
                        <a:lnSpc>
                          <a:spcPct val="115000"/>
                        </a:lnSpc>
                        <a:spcAft>
                          <a:spcPts val="0"/>
                        </a:spcAft>
                      </a:pPr>
                      <a:r>
                        <a:rPr dirty="0" sz="1400" lang="id-ID">
                          <a:effectLst/>
                        </a:rPr>
                        <a:t>TARGET SASARAN</a:t>
                      </a:r>
                      <a:endParaRPr dirty="0" sz="1400" lang="en-US">
                        <a:effectLst/>
                        <a:latin typeface="Calibri"/>
                        <a:ea typeface="Calibri"/>
                        <a:cs typeface="Times New Roman"/>
                      </a:endParaRPr>
                    </a:p>
                  </a:txBody>
                  <a:tcPr marL="38952" marR="38952" marT="0" marB="0" anchor="ctr"/>
                </a:tc>
                <a:tc>
                  <a:txBody>
                    <a:bodyPr/>
                    <a:p>
                      <a:pPr algn="ctr">
                        <a:lnSpc>
                          <a:spcPct val="115000"/>
                        </a:lnSpc>
                        <a:spcAft>
                          <a:spcPts val="0"/>
                        </a:spcAft>
                      </a:pPr>
                      <a:r>
                        <a:rPr dirty="0" sz="1400" lang="id-ID">
                          <a:effectLst/>
                        </a:rPr>
                        <a:t>BENTUK KEGIATAN</a:t>
                      </a:r>
                      <a:endParaRPr dirty="0" sz="1400" lang="en-US">
                        <a:effectLst/>
                        <a:latin typeface="Calibri"/>
                        <a:ea typeface="Calibri"/>
                        <a:cs typeface="Times New Roman"/>
                      </a:endParaRPr>
                    </a:p>
                  </a:txBody>
                  <a:tcPr marL="38952" marR="38952" marT="0" marB="0"/>
                </a:tc>
                <a:tc>
                  <a:txBody>
                    <a:bodyPr/>
                    <a:p>
                      <a:pPr algn="ctr">
                        <a:lnSpc>
                          <a:spcPct val="115000"/>
                        </a:lnSpc>
                        <a:spcAft>
                          <a:spcPts val="0"/>
                        </a:spcAft>
                      </a:pPr>
                      <a:r>
                        <a:rPr dirty="0" sz="1400" lang="id-ID">
                          <a:effectLst/>
                        </a:rPr>
                        <a:t>ALOKASI WAKTU</a:t>
                      </a:r>
                      <a:endParaRPr dirty="0" sz="1400" lang="en-US">
                        <a:effectLst/>
                        <a:latin typeface="Calibri"/>
                        <a:ea typeface="Calibri"/>
                        <a:cs typeface="Times New Roman"/>
                      </a:endParaRPr>
                    </a:p>
                  </a:txBody>
                  <a:tcPr marL="38952" marR="38952" marT="0" marB="0" anchor="ctr"/>
                </a:tc>
                <a:tc>
                  <a:txBody>
                    <a:bodyPr/>
                    <a:p>
                      <a:pPr algn="ctr">
                        <a:lnSpc>
                          <a:spcPct val="115000"/>
                        </a:lnSpc>
                        <a:spcAft>
                          <a:spcPts val="0"/>
                        </a:spcAft>
                      </a:pPr>
                      <a:r>
                        <a:rPr dirty="0" sz="1100" lang="id-ID">
                          <a:effectLst/>
                        </a:rPr>
                        <a:t>PENANGGUNG JAWAB</a:t>
                      </a:r>
                      <a:endParaRPr dirty="0" sz="1100" lang="en-US">
                        <a:effectLst/>
                        <a:latin typeface="Calibri"/>
                        <a:ea typeface="Calibri"/>
                        <a:cs typeface="Times New Roman"/>
                      </a:endParaRPr>
                    </a:p>
                  </a:txBody>
                  <a:tcPr marL="38952" marR="38952" marT="0" marB="0" anchor="ctr"/>
                </a:tc>
              </a:tr>
              <a:tr h="3921395">
                <a:tc>
                  <a:txBody>
                    <a:bodyPr/>
                    <a:p>
                      <a:pPr>
                        <a:lnSpc>
                          <a:spcPct val="115000"/>
                        </a:lnSpc>
                        <a:spcAft>
                          <a:spcPts val="0"/>
                        </a:spcAft>
                      </a:pPr>
                      <a:r>
                        <a:rPr dirty="0" sz="1800" lang="en-ID">
                          <a:solidFill>
                            <a:schemeClr val="tx1"/>
                          </a:solidFill>
                          <a:effectLst/>
                        </a:rPr>
                        <a:t>4.</a:t>
                      </a:r>
                      <a:endParaRPr dirty="0" sz="1800" lang="en-US">
                        <a:solidFill>
                          <a:schemeClr val="tx1"/>
                        </a:solidFill>
                        <a:effectLst/>
                        <a:latin typeface="Calibri"/>
                        <a:ea typeface="Calibri"/>
                        <a:cs typeface="Times New Roman"/>
                      </a:endParaRPr>
                    </a:p>
                  </a:txBody>
                  <a:tcPr marL="38952" marR="38952" marT="0" marB="0">
                    <a:solidFill>
                      <a:srgbClr val="FF66CC"/>
                    </a:solidFill>
                  </a:tcPr>
                </a:tc>
                <a:tc>
                  <a:txBody>
                    <a:bodyPr/>
                    <a:p>
                      <a:pPr>
                        <a:lnSpc>
                          <a:spcPct val="115000"/>
                        </a:lnSpc>
                        <a:spcAft>
                          <a:spcPts val="0"/>
                        </a:spcAft>
                      </a:pPr>
                      <a:r>
                        <a:rPr dirty="0" sz="1800" lang="id-ID">
                          <a:effectLst/>
                        </a:rPr>
                        <a:t>Jambore UKS</a:t>
                      </a:r>
                      <a:r>
                        <a:rPr dirty="0" sz="1800" lang="en-ID">
                          <a:effectLst/>
                        </a:rPr>
                        <a:t>/M</a:t>
                      </a:r>
                      <a:endParaRPr dirty="0" sz="1800" lang="en-US">
                        <a:effectLst/>
                        <a:latin typeface="Calibri"/>
                        <a:ea typeface="Calibri"/>
                        <a:cs typeface="Times New Roman"/>
                      </a:endParaRPr>
                    </a:p>
                  </a:txBody>
                  <a:tcPr marL="38952" marR="38952" marT="0" marB="0"/>
                </a:tc>
                <a:tc>
                  <a:txBody>
                    <a:bodyPr/>
                    <a:p>
                      <a:pPr indent="-342900" lvl="0" marL="342900">
                        <a:lnSpc>
                          <a:spcPct val="115000"/>
                        </a:lnSpc>
                        <a:spcAft>
                          <a:spcPts val="0"/>
                        </a:spcAft>
                        <a:buFont typeface="+mj-lt"/>
                        <a:buAutoNum type="arabicPeriod"/>
                      </a:pPr>
                      <a:r>
                        <a:rPr dirty="0" sz="1500" lang="id-ID">
                          <a:effectLst/>
                        </a:rPr>
                        <a:t>Mars UKS/M ( MA )</a:t>
                      </a:r>
                      <a:endParaRPr dirty="0" sz="1500" lang="en-US">
                        <a:effectLst/>
                      </a:endParaRPr>
                    </a:p>
                    <a:p>
                      <a:pPr indent="-342900" lvl="0" marL="342900">
                        <a:lnSpc>
                          <a:spcPct val="115000"/>
                        </a:lnSpc>
                        <a:spcAft>
                          <a:spcPts val="0"/>
                        </a:spcAft>
                        <a:buFont typeface="+mj-lt"/>
                        <a:buAutoNum type="arabicPeriod"/>
                      </a:pPr>
                      <a:r>
                        <a:rPr dirty="0" sz="1500" lang="id-ID">
                          <a:effectLst/>
                        </a:rPr>
                        <a:t>Senam UKS/M  (MTs)</a:t>
                      </a:r>
                      <a:endParaRPr dirty="0" sz="1500" lang="en-US">
                        <a:effectLst/>
                      </a:endParaRPr>
                    </a:p>
                    <a:p>
                      <a:pPr indent="-342900" lvl="0" marL="342900">
                        <a:lnSpc>
                          <a:spcPct val="115000"/>
                        </a:lnSpc>
                        <a:spcAft>
                          <a:spcPts val="0"/>
                        </a:spcAft>
                        <a:buFont typeface="+mj-lt"/>
                        <a:buAutoNum type="arabicPeriod"/>
                      </a:pPr>
                      <a:r>
                        <a:rPr dirty="0" sz="1500" lang="id-ID">
                          <a:effectLst/>
                        </a:rPr>
                        <a:t>Jajanan Sehat</a:t>
                      </a:r>
                      <a:r>
                        <a:rPr dirty="0" sz="1500" lang="en-ID">
                          <a:effectLst/>
                        </a:rPr>
                        <a:t> </a:t>
                      </a:r>
                      <a:r>
                        <a:rPr dirty="0" sz="1500" lang="en-ID" err="1">
                          <a:effectLst/>
                        </a:rPr>
                        <a:t>Halalan</a:t>
                      </a:r>
                      <a:r>
                        <a:rPr dirty="0" sz="1500" lang="en-ID">
                          <a:effectLst/>
                        </a:rPr>
                        <a:t> </a:t>
                      </a:r>
                      <a:r>
                        <a:rPr dirty="0" sz="1500" lang="en-ID" err="1">
                          <a:effectLst/>
                        </a:rPr>
                        <a:t>Toyyiban</a:t>
                      </a:r>
                      <a:r>
                        <a:rPr dirty="0" sz="1500" lang="id-ID">
                          <a:effectLst/>
                        </a:rPr>
                        <a:t> ( MA )</a:t>
                      </a:r>
                      <a:endParaRPr dirty="0" sz="1500" lang="en-US">
                        <a:effectLst/>
                      </a:endParaRPr>
                    </a:p>
                    <a:p>
                      <a:pPr indent="-342900" lvl="0" marL="342900">
                        <a:lnSpc>
                          <a:spcPct val="115000"/>
                        </a:lnSpc>
                        <a:spcAft>
                          <a:spcPts val="0"/>
                        </a:spcAft>
                        <a:buFont typeface="+mj-lt"/>
                        <a:buAutoNum type="arabicPeriod"/>
                      </a:pPr>
                      <a:r>
                        <a:rPr dirty="0" sz="1500" lang="id-ID">
                          <a:effectLst/>
                        </a:rPr>
                        <a:t>Lomba Kader ( MA )</a:t>
                      </a:r>
                      <a:endParaRPr dirty="0" sz="1500" lang="en-US">
                        <a:effectLst/>
                      </a:endParaRPr>
                    </a:p>
                    <a:p>
                      <a:pPr indent="-342900" lvl="0" marL="342900">
                        <a:lnSpc>
                          <a:spcPct val="115000"/>
                        </a:lnSpc>
                        <a:spcAft>
                          <a:spcPts val="0"/>
                        </a:spcAft>
                        <a:buFont typeface="+mj-lt"/>
                        <a:buAutoNum type="arabicPeriod"/>
                      </a:pPr>
                      <a:r>
                        <a:rPr dirty="0" sz="1500" lang="id-ID">
                          <a:effectLst/>
                        </a:rPr>
                        <a:t>Lomba Poster ( MTs )</a:t>
                      </a:r>
                      <a:endParaRPr dirty="0" sz="1500" lang="en-US">
                        <a:effectLst/>
                      </a:endParaRPr>
                    </a:p>
                    <a:p>
                      <a:pPr indent="-342900" lvl="0" marL="342900">
                        <a:lnSpc>
                          <a:spcPct val="115000"/>
                        </a:lnSpc>
                        <a:spcAft>
                          <a:spcPts val="0"/>
                        </a:spcAft>
                        <a:buFont typeface="+mj-lt"/>
                        <a:buAutoNum type="arabicPeriod"/>
                      </a:pPr>
                      <a:r>
                        <a:rPr dirty="0" sz="1500" lang="id-ID">
                          <a:effectLst/>
                        </a:rPr>
                        <a:t>KTI tentang 8 GOL UKS/M (MA)</a:t>
                      </a:r>
                      <a:endParaRPr dirty="0" sz="1500" lang="en-US">
                        <a:effectLst/>
                      </a:endParaRPr>
                    </a:p>
                    <a:p>
                      <a:pPr indent="-342900" lvl="0" marL="342900">
                        <a:lnSpc>
                          <a:spcPct val="115000"/>
                        </a:lnSpc>
                        <a:spcAft>
                          <a:spcPts val="0"/>
                        </a:spcAft>
                        <a:buFont typeface="+mj-lt"/>
                        <a:buAutoNum type="arabicPeriod"/>
                      </a:pPr>
                      <a:r>
                        <a:rPr dirty="0" sz="1500" lang="id-ID">
                          <a:effectLst/>
                        </a:rPr>
                        <a:t>PPGD (MTs) </a:t>
                      </a:r>
                      <a:endParaRPr dirty="0" sz="1500" lang="en-US">
                        <a:effectLst/>
                      </a:endParaRPr>
                    </a:p>
                    <a:p>
                      <a:pPr indent="-342900" lvl="0" marL="342900">
                        <a:lnSpc>
                          <a:spcPct val="115000"/>
                        </a:lnSpc>
                        <a:spcAft>
                          <a:spcPts val="0"/>
                        </a:spcAft>
                        <a:buFont typeface="+mj-lt"/>
                        <a:buAutoNum type="arabicPeriod"/>
                      </a:pPr>
                      <a:r>
                        <a:rPr dirty="0" sz="1500" lang="id-ID">
                          <a:effectLst/>
                        </a:rPr>
                        <a:t>Cerdas Cermat Kader dan Tim Pembina (MTs)</a:t>
                      </a:r>
                      <a:endParaRPr dirty="0" sz="1500" lang="en-US">
                        <a:effectLst/>
                      </a:endParaRPr>
                    </a:p>
                  </a:txBody>
                  <a:tcPr marL="38952" marR="38952" marT="0" marB="0"/>
                </a:tc>
                <a:tc>
                  <a:txBody>
                    <a:bodyPr/>
                    <a:p>
                      <a:pPr>
                        <a:lnSpc>
                          <a:spcPct val="115000"/>
                        </a:lnSpc>
                        <a:spcAft>
                          <a:spcPts val="0"/>
                        </a:spcAft>
                      </a:pPr>
                      <a:r>
                        <a:rPr dirty="0" sz="1800" lang="id-ID">
                          <a:effectLst/>
                        </a:rPr>
                        <a:t>MTs</a:t>
                      </a:r>
                      <a:endParaRPr dirty="0" sz="1800" lang="en-US">
                        <a:effectLst/>
                      </a:endParaRPr>
                    </a:p>
                    <a:p>
                      <a:pPr>
                        <a:lnSpc>
                          <a:spcPct val="115000"/>
                        </a:lnSpc>
                        <a:spcAft>
                          <a:spcPts val="0"/>
                        </a:spcAft>
                      </a:pPr>
                      <a:r>
                        <a:rPr dirty="0" sz="1800" lang="id-ID">
                          <a:effectLst/>
                        </a:rPr>
                        <a:t>MA</a:t>
                      </a:r>
                      <a:endParaRPr dirty="0" sz="1800" lang="en-US">
                        <a:effectLst/>
                        <a:latin typeface="Calibri"/>
                        <a:ea typeface="Calibri"/>
                        <a:cs typeface="Times New Roman"/>
                      </a:endParaRPr>
                    </a:p>
                  </a:txBody>
                  <a:tcPr marL="38952" marR="38952" marT="0" marB="0"/>
                </a:tc>
                <a:tc>
                  <a:txBody>
                    <a:bodyPr/>
                    <a:p>
                      <a:pPr>
                        <a:lnSpc>
                          <a:spcPct val="115000"/>
                        </a:lnSpc>
                        <a:spcAft>
                          <a:spcPts val="0"/>
                        </a:spcAft>
                      </a:pPr>
                      <a:r>
                        <a:rPr dirty="0" sz="1800" lang="id-ID">
                          <a:effectLst/>
                        </a:rPr>
                        <a:t>Lomba</a:t>
                      </a:r>
                      <a:endParaRPr dirty="0" sz="1800" lang="en-US">
                        <a:effectLst/>
                        <a:latin typeface="Calibri"/>
                        <a:ea typeface="Calibri"/>
                        <a:cs typeface="Times New Roman"/>
                      </a:endParaRPr>
                    </a:p>
                  </a:txBody>
                  <a:tcPr marL="38952" marR="38952" marT="0" marB="0"/>
                </a:tc>
                <a:tc>
                  <a:txBody>
                    <a:bodyPr/>
                    <a:p>
                      <a:pPr>
                        <a:lnSpc>
                          <a:spcPct val="115000"/>
                        </a:lnSpc>
                        <a:spcAft>
                          <a:spcPts val="0"/>
                        </a:spcAft>
                      </a:pPr>
                      <a:r>
                        <a:rPr dirty="0" sz="1400" lang="id-ID">
                          <a:effectLst/>
                        </a:rPr>
                        <a:t>Oktober</a:t>
                      </a:r>
                      <a:endParaRPr dirty="0" sz="1400" lang="en-US">
                        <a:effectLst/>
                        <a:latin typeface="Calibri"/>
                        <a:ea typeface="Calibri"/>
                        <a:cs typeface="Times New Roman"/>
                      </a:endParaRPr>
                    </a:p>
                  </a:txBody>
                  <a:tcPr marL="38952" marR="38952" marT="0" marB="0"/>
                </a:tc>
                <a:tc>
                  <a:txBody>
                    <a:bodyPr/>
                    <a:p>
                      <a:pPr>
                        <a:lnSpc>
                          <a:spcPct val="115000"/>
                        </a:lnSpc>
                        <a:spcAft>
                          <a:spcPts val="0"/>
                        </a:spcAft>
                      </a:pPr>
                      <a:r>
                        <a:rPr dirty="0" sz="1800" lang="id-ID">
                          <a:effectLst/>
                        </a:rPr>
                        <a:t>Kanwil</a:t>
                      </a:r>
                      <a:endParaRPr dirty="0" sz="1800" lang="en-ID">
                        <a:effectLst/>
                      </a:endParaRPr>
                    </a:p>
                    <a:p>
                      <a:pPr>
                        <a:lnSpc>
                          <a:spcPct val="115000"/>
                        </a:lnSpc>
                        <a:spcAft>
                          <a:spcPts val="0"/>
                        </a:spcAft>
                      </a:pPr>
                      <a:r>
                        <a:rPr dirty="0" sz="1800" lang="en-ID" err="1">
                          <a:effectLst/>
                          <a:latin typeface="+mn-lt"/>
                          <a:ea typeface="Calibri"/>
                          <a:cs typeface="Times New Roman"/>
                        </a:rPr>
                        <a:t>Kemeng</a:t>
                      </a:r>
                      <a:endParaRPr dirty="0" sz="1800" lang="en-ID">
                        <a:effectLst/>
                        <a:latin typeface="+mn-lt"/>
                        <a:ea typeface="Calibri"/>
                        <a:cs typeface="Times New Roman"/>
                      </a:endParaRPr>
                    </a:p>
                    <a:p>
                      <a:pPr>
                        <a:lnSpc>
                          <a:spcPct val="115000"/>
                        </a:lnSpc>
                        <a:spcAft>
                          <a:spcPts val="0"/>
                        </a:spcAft>
                      </a:pPr>
                      <a:r>
                        <a:rPr dirty="0" sz="1800" lang="en-ID" err="1">
                          <a:effectLst/>
                          <a:latin typeface="+mn-lt"/>
                          <a:ea typeface="Calibri"/>
                          <a:cs typeface="Times New Roman"/>
                        </a:rPr>
                        <a:t>Jatim</a:t>
                      </a:r>
                      <a:endParaRPr dirty="0" sz="1800" lang="en-US">
                        <a:effectLst/>
                        <a:latin typeface="+mn-lt"/>
                        <a:ea typeface="Calibri"/>
                        <a:cs typeface="Times New Roman"/>
                      </a:endParaRPr>
                    </a:p>
                  </a:txBody>
                  <a:tcPr marL="38952" marR="38952" marT="0" marB="0"/>
                </a:tc>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87" name=""/>
        <p:cNvGrpSpPr/>
        <p:nvPr/>
      </p:nvGrpSpPr>
      <p:grpSpPr>
        <a:xfrm>
          <a:off x="0" y="0"/>
          <a:ext cx="0" cy="0"/>
          <a:chOff x="0" y="0"/>
          <a:chExt cx="0" cy="0"/>
        </a:xfrm>
      </p:grpSpPr>
      <p:sp>
        <p:nvSpPr>
          <p:cNvPr id="1048790" name="Title 1"/>
          <p:cNvSpPr>
            <a:spLocks noGrp="1"/>
          </p:cNvSpPr>
          <p:nvPr>
            <p:ph type="title"/>
          </p:nvPr>
        </p:nvSpPr>
        <p:spPr>
          <a:xfrm>
            <a:off x="1601670" y="195486"/>
            <a:ext cx="6172200" cy="661764"/>
          </a:xfrm>
        </p:spPr>
        <p:txBody>
          <a:bodyPr/>
          <a:p>
            <a:r>
              <a:rPr dirty="0" lang="en-US"/>
              <a:t>Program </a:t>
            </a:r>
            <a:r>
              <a:rPr dirty="0" lang="id-ID"/>
              <a:t>GEMES</a:t>
            </a:r>
            <a:r>
              <a:rPr dirty="0" lang="en-US"/>
              <a:t> 2019 </a:t>
            </a:r>
          </a:p>
        </p:txBody>
      </p:sp>
      <p:graphicFrame>
        <p:nvGraphicFramePr>
          <p:cNvPr id="4194308" name="Content Placeholder 6"/>
          <p:cNvGraphicFramePr>
            <a:graphicFrameLocks noGrp="1"/>
          </p:cNvGraphicFramePr>
          <p:nvPr>
            <p:ph idx="1"/>
          </p:nvPr>
        </p:nvGraphicFramePr>
        <p:xfrm>
          <a:off x="1169622" y="897564"/>
          <a:ext cx="6804756" cy="2366010"/>
        </p:xfrm>
        <a:graphic>
          <a:graphicData uri="http://schemas.openxmlformats.org/drawingml/2006/table">
            <a:tbl>
              <a:tblPr firstRow="1" firstCol="1" bandRow="1">
                <a:tableStyleId>{5C22544A-7EE6-4342-B048-85BDC9FD1C3A}</a:tableStyleId>
              </a:tblPr>
              <a:tblGrid>
                <a:gridCol w="395666"/>
                <a:gridCol w="1188132"/>
                <a:gridCol w="1296144"/>
                <a:gridCol w="900479"/>
                <a:gridCol w="1151750"/>
                <a:gridCol w="792466"/>
                <a:gridCol w="1080120"/>
              </a:tblGrid>
              <a:tr h="771859">
                <a:tc>
                  <a:txBody>
                    <a:bodyPr/>
                    <a:p>
                      <a:pPr algn="ctr">
                        <a:lnSpc>
                          <a:spcPct val="115000"/>
                        </a:lnSpc>
                        <a:spcAft>
                          <a:spcPts val="0"/>
                        </a:spcAft>
                      </a:pPr>
                      <a:r>
                        <a:rPr dirty="0" sz="1500" lang="id-ID">
                          <a:effectLst/>
                        </a:rPr>
                        <a:t>NO</a:t>
                      </a:r>
                      <a:endParaRPr dirty="0" sz="1500" lang="en-US">
                        <a:effectLst/>
                        <a:latin typeface="Calibri"/>
                        <a:ea typeface="Calibri"/>
                        <a:cs typeface="Times New Roman"/>
                      </a:endParaRPr>
                    </a:p>
                  </a:txBody>
                  <a:tcPr marL="51435" marR="51435" marT="0" marB="0" anchor="ctr"/>
                </a:tc>
                <a:tc>
                  <a:txBody>
                    <a:bodyPr/>
                    <a:p>
                      <a:pPr algn="ctr">
                        <a:lnSpc>
                          <a:spcPct val="115000"/>
                        </a:lnSpc>
                        <a:spcAft>
                          <a:spcPts val="0"/>
                        </a:spcAft>
                      </a:pPr>
                      <a:r>
                        <a:rPr dirty="0" sz="1500" lang="id-ID">
                          <a:effectLst/>
                        </a:rPr>
                        <a:t>NAMA PROGRAM</a:t>
                      </a:r>
                      <a:endParaRPr dirty="0" sz="1500" lang="en-US">
                        <a:effectLst/>
                        <a:latin typeface="Calibri"/>
                        <a:ea typeface="Calibri"/>
                        <a:cs typeface="Times New Roman"/>
                      </a:endParaRPr>
                    </a:p>
                  </a:txBody>
                  <a:tcPr marL="51435" marR="51435" marT="0" marB="0"/>
                </a:tc>
                <a:tc>
                  <a:txBody>
                    <a:bodyPr/>
                    <a:p>
                      <a:pPr algn="ctr">
                        <a:lnSpc>
                          <a:spcPct val="115000"/>
                        </a:lnSpc>
                        <a:spcAft>
                          <a:spcPts val="0"/>
                        </a:spcAft>
                      </a:pPr>
                      <a:r>
                        <a:rPr dirty="0" sz="1500" lang="id-ID">
                          <a:effectLst/>
                        </a:rPr>
                        <a:t>TARGET JUMLAH</a:t>
                      </a:r>
                      <a:endParaRPr dirty="0" sz="1500" lang="en-US">
                        <a:effectLst/>
                        <a:latin typeface="Calibri"/>
                        <a:ea typeface="Calibri"/>
                        <a:cs typeface="Times New Roman"/>
                      </a:endParaRPr>
                    </a:p>
                  </a:txBody>
                  <a:tcPr marL="51435" marR="51435" marT="0" marB="0" anchor="ctr"/>
                </a:tc>
                <a:tc>
                  <a:txBody>
                    <a:bodyPr/>
                    <a:p>
                      <a:pPr algn="ctr">
                        <a:lnSpc>
                          <a:spcPct val="115000"/>
                        </a:lnSpc>
                        <a:spcAft>
                          <a:spcPts val="0"/>
                        </a:spcAft>
                      </a:pPr>
                      <a:r>
                        <a:rPr dirty="0" sz="1500" lang="id-ID">
                          <a:effectLst/>
                        </a:rPr>
                        <a:t>TARGET SASARAN</a:t>
                      </a:r>
                      <a:endParaRPr dirty="0" sz="1500" lang="en-US">
                        <a:effectLst/>
                        <a:latin typeface="Calibri"/>
                        <a:ea typeface="Calibri"/>
                        <a:cs typeface="Times New Roman"/>
                      </a:endParaRPr>
                    </a:p>
                  </a:txBody>
                  <a:tcPr marL="51435" marR="51435" marT="0" marB="0" anchor="ctr"/>
                </a:tc>
                <a:tc>
                  <a:txBody>
                    <a:bodyPr/>
                    <a:p>
                      <a:pPr algn="ctr">
                        <a:lnSpc>
                          <a:spcPct val="115000"/>
                        </a:lnSpc>
                        <a:spcAft>
                          <a:spcPts val="0"/>
                        </a:spcAft>
                      </a:pPr>
                      <a:r>
                        <a:rPr dirty="0" sz="1500" lang="id-ID">
                          <a:effectLst/>
                        </a:rPr>
                        <a:t>BENTUK KEGIATAN</a:t>
                      </a:r>
                      <a:endParaRPr dirty="0" sz="1500" lang="en-US">
                        <a:effectLst/>
                        <a:latin typeface="Calibri"/>
                        <a:ea typeface="Calibri"/>
                        <a:cs typeface="Times New Roman"/>
                      </a:endParaRPr>
                    </a:p>
                  </a:txBody>
                  <a:tcPr marL="51435" marR="51435" marT="0" marB="0"/>
                </a:tc>
                <a:tc>
                  <a:txBody>
                    <a:bodyPr/>
                    <a:p>
                      <a:pPr algn="ctr">
                        <a:lnSpc>
                          <a:spcPct val="115000"/>
                        </a:lnSpc>
                        <a:spcAft>
                          <a:spcPts val="0"/>
                        </a:spcAft>
                      </a:pPr>
                      <a:r>
                        <a:rPr dirty="0" sz="1500" lang="id-ID">
                          <a:effectLst/>
                        </a:rPr>
                        <a:t>ALOKASI WAKTU</a:t>
                      </a:r>
                      <a:endParaRPr dirty="0" sz="1500" lang="en-US">
                        <a:effectLst/>
                        <a:latin typeface="Calibri"/>
                        <a:ea typeface="Calibri"/>
                        <a:cs typeface="Times New Roman"/>
                      </a:endParaRPr>
                    </a:p>
                  </a:txBody>
                  <a:tcPr marL="51435" marR="51435" marT="0" marB="0" anchor="ctr"/>
                </a:tc>
                <a:tc>
                  <a:txBody>
                    <a:bodyPr/>
                    <a:p>
                      <a:pPr algn="ctr">
                        <a:lnSpc>
                          <a:spcPct val="115000"/>
                        </a:lnSpc>
                        <a:spcAft>
                          <a:spcPts val="0"/>
                        </a:spcAft>
                      </a:pPr>
                      <a:r>
                        <a:rPr dirty="0" sz="1200" lang="id-ID">
                          <a:effectLst/>
                        </a:rPr>
                        <a:t>PENANGGUNG </a:t>
                      </a:r>
                      <a:r>
                        <a:rPr dirty="0" sz="1500" lang="id-ID">
                          <a:effectLst/>
                        </a:rPr>
                        <a:t>JAWAB</a:t>
                      </a:r>
                      <a:endParaRPr dirty="0" sz="1500" lang="en-US">
                        <a:effectLst/>
                        <a:latin typeface="Calibri"/>
                        <a:ea typeface="Calibri"/>
                        <a:cs typeface="Times New Roman"/>
                      </a:endParaRPr>
                    </a:p>
                  </a:txBody>
                  <a:tcPr marL="51435" marR="51435" marT="0" marB="0" anchor="ctr"/>
                </a:tc>
              </a:tr>
              <a:tr h="1823419">
                <a:tc>
                  <a:txBody>
                    <a:bodyPr/>
                    <a:p>
                      <a:pPr>
                        <a:lnSpc>
                          <a:spcPct val="115000"/>
                        </a:lnSpc>
                        <a:spcAft>
                          <a:spcPts val="0"/>
                        </a:spcAft>
                      </a:pPr>
                      <a:r>
                        <a:rPr dirty="0" sz="1800" lang="en-ID">
                          <a:solidFill>
                            <a:schemeClr val="tx1"/>
                          </a:solidFill>
                          <a:effectLst/>
                        </a:rPr>
                        <a:t>5</a:t>
                      </a:r>
                      <a:endParaRPr dirty="0" sz="1800" lang="en-US">
                        <a:solidFill>
                          <a:schemeClr val="tx1"/>
                        </a:solidFill>
                        <a:effectLst/>
                        <a:latin typeface="Calibri"/>
                        <a:ea typeface="Calibri"/>
                        <a:cs typeface="Times New Roman"/>
                      </a:endParaRPr>
                    </a:p>
                  </a:txBody>
                  <a:tcPr marL="51435" marR="51435" marT="0" marB="0">
                    <a:solidFill>
                      <a:srgbClr val="FF66CC"/>
                    </a:solidFill>
                  </a:tcPr>
                </a:tc>
                <a:tc>
                  <a:txBody>
                    <a:bodyPr/>
                    <a:p>
                      <a:pPr>
                        <a:lnSpc>
                          <a:spcPct val="115000"/>
                        </a:lnSpc>
                        <a:spcAft>
                          <a:spcPts val="0"/>
                        </a:spcAft>
                      </a:pPr>
                      <a:r>
                        <a:rPr dirty="0" sz="1500" lang="id-ID">
                          <a:effectLst/>
                        </a:rPr>
                        <a:t>Launching Sektap UKS/M Kanwil Kemenag</a:t>
                      </a:r>
                      <a:endParaRPr dirty="0" sz="1500" lang="en-US">
                        <a:effectLst/>
                        <a:latin typeface="Calibri"/>
                        <a:ea typeface="Calibri"/>
                        <a:cs typeface="Times New Roman"/>
                      </a:endParaRPr>
                    </a:p>
                  </a:txBody>
                  <a:tcPr marL="51435" marR="51435" marT="0" marB="0"/>
                </a:tc>
                <a:tc>
                  <a:txBody>
                    <a:bodyPr/>
                    <a:p>
                      <a:pPr marL="111125">
                        <a:lnSpc>
                          <a:spcPct val="115000"/>
                        </a:lnSpc>
                        <a:spcAft>
                          <a:spcPts val="0"/>
                        </a:spcAft>
                      </a:pPr>
                      <a:r>
                        <a:rPr dirty="0" sz="1500" lang="id-ID">
                          <a:effectLst/>
                        </a:rPr>
                        <a:t>Terbangunnya kantor sekretariat tetap UKS/M Kanwil Kemenag Jatim</a:t>
                      </a:r>
                      <a:endParaRPr dirty="0" sz="1500" lang="en-US">
                        <a:effectLst/>
                        <a:latin typeface="Calibri"/>
                        <a:ea typeface="Calibri"/>
                        <a:cs typeface="Times New Roman"/>
                      </a:endParaRPr>
                    </a:p>
                  </a:txBody>
                  <a:tcPr marL="51435" marR="51435" marT="0" marB="0"/>
                </a:tc>
                <a:tc>
                  <a:txBody>
                    <a:bodyPr/>
                    <a:p>
                      <a:pPr>
                        <a:lnSpc>
                          <a:spcPct val="115000"/>
                        </a:lnSpc>
                        <a:spcAft>
                          <a:spcPts val="0"/>
                        </a:spcAft>
                      </a:pPr>
                      <a:r>
                        <a:rPr dirty="0" sz="1400" lang="id-ID">
                          <a:effectLst/>
                        </a:rPr>
                        <a:t>Kanwil Kemenag Jatim</a:t>
                      </a:r>
                      <a:endParaRPr dirty="0" sz="1400" lang="en-US">
                        <a:effectLst/>
                        <a:latin typeface="Calibri"/>
                        <a:ea typeface="Calibri"/>
                        <a:cs typeface="Times New Roman"/>
                      </a:endParaRPr>
                    </a:p>
                  </a:txBody>
                  <a:tcPr marL="51435" marR="51435" marT="0" marB="0"/>
                </a:tc>
                <a:tc>
                  <a:txBody>
                    <a:bodyPr/>
                    <a:p>
                      <a:pPr>
                        <a:lnSpc>
                          <a:spcPct val="115000"/>
                        </a:lnSpc>
                        <a:spcAft>
                          <a:spcPts val="0"/>
                        </a:spcAft>
                      </a:pPr>
                      <a:r>
                        <a:rPr dirty="0" sz="1400" lang="id-ID">
                          <a:effectLst/>
                        </a:rPr>
                        <a:t>Pembangunan gedung</a:t>
                      </a:r>
                      <a:endParaRPr dirty="0" sz="1400" lang="en-US">
                        <a:effectLst/>
                        <a:latin typeface="Calibri"/>
                        <a:ea typeface="Calibri"/>
                        <a:cs typeface="Times New Roman"/>
                      </a:endParaRPr>
                    </a:p>
                  </a:txBody>
                  <a:tcPr marL="51435" marR="51435" marT="0" marB="0"/>
                </a:tc>
                <a:tc>
                  <a:txBody>
                    <a:bodyPr/>
                    <a:p>
                      <a:pPr>
                        <a:lnSpc>
                          <a:spcPct val="115000"/>
                        </a:lnSpc>
                        <a:spcAft>
                          <a:spcPts val="0"/>
                        </a:spcAft>
                      </a:pPr>
                      <a:r>
                        <a:rPr dirty="0" sz="1200" lang="id-ID">
                          <a:effectLst/>
                        </a:rPr>
                        <a:t>September</a:t>
                      </a:r>
                      <a:endParaRPr dirty="0" sz="1200" lang="en-US">
                        <a:effectLst/>
                        <a:latin typeface="Calibri"/>
                        <a:ea typeface="Calibri"/>
                        <a:cs typeface="Times New Roman"/>
                      </a:endParaRPr>
                    </a:p>
                  </a:txBody>
                  <a:tcPr marL="51435" marR="51435" marT="0" marB="0"/>
                </a:tc>
                <a:tc>
                  <a:txBody>
                    <a:bodyPr/>
                    <a:p>
                      <a:pPr>
                        <a:lnSpc>
                          <a:spcPct val="115000"/>
                        </a:lnSpc>
                        <a:spcAft>
                          <a:spcPts val="0"/>
                        </a:spcAft>
                      </a:pPr>
                      <a:r>
                        <a:rPr dirty="0" sz="1500" lang="id-ID">
                          <a:effectLst/>
                        </a:rPr>
                        <a:t>Kanwil</a:t>
                      </a:r>
                      <a:endParaRPr dirty="0" sz="1500" lang="en-ID">
                        <a:effectLst/>
                      </a:endParaRPr>
                    </a:p>
                    <a:p>
                      <a:pPr>
                        <a:lnSpc>
                          <a:spcPct val="115000"/>
                        </a:lnSpc>
                        <a:spcAft>
                          <a:spcPts val="0"/>
                        </a:spcAft>
                      </a:pPr>
                      <a:r>
                        <a:rPr dirty="0" sz="1500" lang="en-ID" err="1">
                          <a:effectLst/>
                          <a:latin typeface="Calibri"/>
                          <a:ea typeface="Calibri"/>
                          <a:cs typeface="Times New Roman"/>
                        </a:rPr>
                        <a:t>Kemeng</a:t>
                      </a:r>
                      <a:endParaRPr dirty="0" sz="1500" lang="en-ID">
                        <a:effectLst/>
                        <a:latin typeface="Calibri"/>
                        <a:ea typeface="Calibri"/>
                        <a:cs typeface="Times New Roman"/>
                      </a:endParaRPr>
                    </a:p>
                    <a:p>
                      <a:pPr>
                        <a:lnSpc>
                          <a:spcPct val="115000"/>
                        </a:lnSpc>
                        <a:spcAft>
                          <a:spcPts val="0"/>
                        </a:spcAft>
                      </a:pPr>
                      <a:r>
                        <a:rPr dirty="0" sz="1500" lang="en-ID" err="1">
                          <a:effectLst/>
                          <a:latin typeface="Calibri"/>
                          <a:ea typeface="Calibri"/>
                          <a:cs typeface="Times New Roman"/>
                        </a:rPr>
                        <a:t>Jatim</a:t>
                      </a:r>
                      <a:endParaRPr dirty="0" sz="1500" lang="en-US">
                        <a:effectLst/>
                        <a:latin typeface="Calibri"/>
                        <a:ea typeface="Calibri"/>
                        <a:cs typeface="Times New Roman"/>
                      </a:endParaRPr>
                    </a:p>
                  </a:txBody>
                  <a:tcPr marL="51435" marR="51435" marT="0" marB="0"/>
                </a:tc>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88" name=""/>
        <p:cNvGrpSpPr/>
        <p:nvPr/>
      </p:nvGrpSpPr>
      <p:grpSpPr>
        <a:xfrm>
          <a:off x="0" y="0"/>
          <a:ext cx="0" cy="0"/>
          <a:chOff x="0" y="0"/>
          <a:chExt cx="0" cy="0"/>
        </a:xfrm>
      </p:grpSpPr>
      <p:sp>
        <p:nvSpPr>
          <p:cNvPr id="1048791" name="Title 1"/>
          <p:cNvSpPr>
            <a:spLocks noGrp="1"/>
          </p:cNvSpPr>
          <p:nvPr>
            <p:ph type="title"/>
          </p:nvPr>
        </p:nvSpPr>
        <p:spPr>
          <a:xfrm>
            <a:off x="1601670" y="195486"/>
            <a:ext cx="6172200" cy="661764"/>
          </a:xfrm>
        </p:spPr>
        <p:txBody>
          <a:bodyPr/>
          <a:p>
            <a:r>
              <a:rPr dirty="0" lang="en-ID"/>
              <a:t>PENETAPAN MADRASAH SEHAT</a:t>
            </a:r>
            <a:endParaRPr dirty="0" lang="en-US"/>
          </a:p>
        </p:txBody>
      </p:sp>
      <p:sp>
        <p:nvSpPr>
          <p:cNvPr id="1048792" name="Content Placeholder 2"/>
          <p:cNvSpPr>
            <a:spLocks noGrp="1"/>
          </p:cNvSpPr>
          <p:nvPr>
            <p:ph idx="1"/>
          </p:nvPr>
        </p:nvSpPr>
        <p:spPr>
          <a:xfrm>
            <a:off x="1485900" y="789552"/>
            <a:ext cx="6172200" cy="4050450"/>
          </a:xfrm>
        </p:spPr>
        <p:txBody>
          <a:bodyPr>
            <a:normAutofit fontScale="33333" lnSpcReduction="20000"/>
          </a:bodyPr>
          <a:p>
            <a:pPr indent="0" marL="0">
              <a:buNone/>
            </a:pPr>
            <a:r>
              <a:rPr b="1" dirty="0" sz="7350" lang="en-ID" u="sng"/>
              <a:t>RA</a:t>
            </a:r>
          </a:p>
          <a:p>
            <a:pPr indent="0" marL="0">
              <a:buNone/>
            </a:pPr>
            <a:r>
              <a:rPr b="1" dirty="0" sz="5100" lang="en-US" err="1" u="sng"/>
              <a:t>Pembiasaan</a:t>
            </a:r>
            <a:r>
              <a:rPr b="1" dirty="0" sz="5100" lang="en-US" u="sng"/>
              <a:t> </a:t>
            </a:r>
            <a:r>
              <a:rPr b="1" dirty="0" sz="5100" lang="en-US" err="1" u="sng"/>
              <a:t>Membaca</a:t>
            </a:r>
            <a:r>
              <a:rPr b="1" dirty="0" sz="5100" lang="en-US" u="sng"/>
              <a:t> Al Qur’an (</a:t>
            </a:r>
            <a:r>
              <a:rPr b="1" dirty="0" sz="5100" lang="en-US" err="1" u="sng"/>
              <a:t>Surat-Surat</a:t>
            </a:r>
            <a:r>
              <a:rPr b="1" dirty="0" sz="5100" lang="en-US" u="sng"/>
              <a:t> </a:t>
            </a:r>
            <a:r>
              <a:rPr b="1" dirty="0" sz="5100" lang="en-US" err="1" u="sng"/>
              <a:t>Pendek</a:t>
            </a:r>
            <a:r>
              <a:rPr b="1" dirty="0" sz="5100" lang="en-US" u="sng"/>
              <a:t>), </a:t>
            </a:r>
            <a:r>
              <a:rPr b="1" dirty="0" sz="5100" lang="en-US" err="1" u="sng"/>
              <a:t>dan</a:t>
            </a:r>
            <a:r>
              <a:rPr b="1" dirty="0" sz="5100" lang="en-US" u="sng"/>
              <a:t> </a:t>
            </a:r>
            <a:r>
              <a:rPr b="1" dirty="0" sz="5100" lang="en-US" err="1" u="sng"/>
              <a:t>Do’a-doa</a:t>
            </a:r>
            <a:endParaRPr b="1" dirty="0" sz="5100" lang="en-US" u="sng"/>
          </a:p>
          <a:p>
            <a:pPr indent="0" marL="0">
              <a:buNone/>
            </a:pPr>
            <a:r>
              <a:rPr dirty="0" sz="4500" lang="en-US"/>
              <a:t>a</a:t>
            </a:r>
            <a:r>
              <a:rPr dirty="0" sz="5550" lang="en-US"/>
              <a:t>. </a:t>
            </a:r>
            <a:r>
              <a:rPr dirty="0" sz="5550" lang="en-US" err="1"/>
              <a:t>Kebersihan</a:t>
            </a:r>
            <a:r>
              <a:rPr dirty="0" sz="5550" lang="en-US"/>
              <a:t> </a:t>
            </a:r>
            <a:r>
              <a:rPr dirty="0" sz="5550" lang="en-US" err="1"/>
              <a:t>dan</a:t>
            </a:r>
            <a:r>
              <a:rPr dirty="0" sz="5550" lang="en-US"/>
              <a:t> </a:t>
            </a:r>
            <a:r>
              <a:rPr dirty="0" sz="5550" lang="en-US" err="1"/>
              <a:t>Kesehatan</a:t>
            </a:r>
            <a:r>
              <a:rPr dirty="0" sz="5550" lang="en-US"/>
              <a:t> </a:t>
            </a:r>
            <a:r>
              <a:rPr dirty="0" sz="5550" lang="en-US" err="1"/>
              <a:t>pribadi</a:t>
            </a:r>
            <a:r>
              <a:rPr dirty="0" sz="5550" lang="en-US"/>
              <a:t>;</a:t>
            </a:r>
          </a:p>
          <a:p>
            <a:pPr indent="0" marL="0">
              <a:buNone/>
            </a:pPr>
            <a:r>
              <a:rPr dirty="0" sz="5550" lang="en-US"/>
              <a:t>b. </a:t>
            </a:r>
            <a:r>
              <a:rPr dirty="0" sz="5550" lang="en-US" err="1"/>
              <a:t>Kebersihan</a:t>
            </a:r>
            <a:r>
              <a:rPr dirty="0" sz="5550" lang="en-US"/>
              <a:t> </a:t>
            </a:r>
            <a:r>
              <a:rPr dirty="0" sz="5550" lang="en-US" err="1"/>
              <a:t>dan</a:t>
            </a:r>
            <a:r>
              <a:rPr dirty="0" sz="5550" lang="en-US"/>
              <a:t> </a:t>
            </a:r>
            <a:r>
              <a:rPr dirty="0" sz="5550" lang="en-US" err="1"/>
              <a:t>kerapihan</a:t>
            </a:r>
            <a:r>
              <a:rPr dirty="0" sz="5550" lang="en-US"/>
              <a:t> </a:t>
            </a:r>
            <a:r>
              <a:rPr dirty="0" sz="5550" lang="en-US" err="1"/>
              <a:t>lingkungan</a:t>
            </a:r>
            <a:r>
              <a:rPr dirty="0" sz="5550" lang="en-US"/>
              <a:t>;</a:t>
            </a:r>
          </a:p>
          <a:p>
            <a:pPr indent="0" marL="0">
              <a:buNone/>
            </a:pPr>
            <a:r>
              <a:rPr dirty="0" sz="5550" lang="en-US"/>
              <a:t>c. </a:t>
            </a:r>
            <a:r>
              <a:rPr dirty="0" sz="5550" lang="en-US" err="1"/>
              <a:t>Makanan</a:t>
            </a:r>
            <a:r>
              <a:rPr dirty="0" sz="5550" lang="en-US"/>
              <a:t>, </a:t>
            </a:r>
            <a:r>
              <a:rPr dirty="0" sz="5550" lang="en-US" err="1"/>
              <a:t>Minuman</a:t>
            </a:r>
            <a:r>
              <a:rPr dirty="0" sz="5550" lang="en-US"/>
              <a:t> yang </a:t>
            </a:r>
            <a:r>
              <a:rPr dirty="0" sz="5550" lang="en-US" err="1"/>
              <a:t>sehat</a:t>
            </a:r>
            <a:r>
              <a:rPr dirty="0" sz="5550" lang="en-US"/>
              <a:t> </a:t>
            </a:r>
            <a:r>
              <a:rPr dirty="0" sz="5550" lang="en-US" err="1"/>
              <a:t>dan</a:t>
            </a:r>
            <a:r>
              <a:rPr dirty="0" sz="5550" lang="en-US"/>
              <a:t> Halal </a:t>
            </a:r>
            <a:r>
              <a:rPr dirty="0" sz="5550" lang="en-US" err="1"/>
              <a:t>Toyyiban</a:t>
            </a:r>
            <a:r>
              <a:rPr dirty="0" sz="5550" lang="en-US"/>
              <a:t>;</a:t>
            </a:r>
          </a:p>
          <a:p>
            <a:pPr indent="0" marL="0">
              <a:buNone/>
            </a:pPr>
            <a:r>
              <a:rPr dirty="0" sz="5550" lang="en-US"/>
              <a:t>d. </a:t>
            </a:r>
            <a:r>
              <a:rPr dirty="0" sz="5550" lang="en-US" err="1"/>
              <a:t>Pembiasaan</a:t>
            </a:r>
            <a:r>
              <a:rPr dirty="0" sz="5550" lang="en-US"/>
              <a:t> </a:t>
            </a:r>
            <a:r>
              <a:rPr dirty="0" sz="5550" lang="en-US" err="1"/>
              <a:t>sopan</a:t>
            </a:r>
            <a:r>
              <a:rPr dirty="0" sz="5550" lang="en-US"/>
              <a:t> </a:t>
            </a:r>
            <a:r>
              <a:rPr dirty="0" sz="5550" lang="en-US" err="1"/>
              <a:t>dan</a:t>
            </a:r>
            <a:r>
              <a:rPr dirty="0" sz="5550" lang="en-US"/>
              <a:t> </a:t>
            </a:r>
            <a:r>
              <a:rPr dirty="0" sz="5550" lang="en-US" err="1"/>
              <a:t>santun</a:t>
            </a:r>
            <a:r>
              <a:rPr dirty="0" sz="5550" lang="en-US"/>
              <a:t>;</a:t>
            </a:r>
          </a:p>
          <a:p>
            <a:pPr indent="0" marL="0">
              <a:buNone/>
            </a:pPr>
            <a:r>
              <a:rPr dirty="0" sz="5550" lang="en-US"/>
              <a:t>e. </a:t>
            </a:r>
            <a:r>
              <a:rPr dirty="0" sz="5550" lang="en-US" err="1"/>
              <a:t>Cuci</a:t>
            </a:r>
            <a:r>
              <a:rPr dirty="0" sz="5550" lang="en-US"/>
              <a:t> </a:t>
            </a:r>
            <a:r>
              <a:rPr dirty="0" sz="5550" lang="en-US" err="1"/>
              <a:t>Tangan</a:t>
            </a:r>
            <a:r>
              <a:rPr dirty="0" sz="5550" lang="en-US"/>
              <a:t> </a:t>
            </a:r>
            <a:r>
              <a:rPr dirty="0" sz="5550" lang="en-US" err="1"/>
              <a:t>dengan</a:t>
            </a:r>
            <a:r>
              <a:rPr dirty="0" sz="5550" lang="en-US"/>
              <a:t> air </a:t>
            </a:r>
            <a:r>
              <a:rPr dirty="0" sz="5550" lang="en-US" err="1"/>
              <a:t>suci</a:t>
            </a:r>
            <a:r>
              <a:rPr dirty="0" sz="5550" lang="en-US"/>
              <a:t> </a:t>
            </a:r>
            <a:r>
              <a:rPr dirty="0" sz="5550" lang="en-US" err="1"/>
              <a:t>mensucikan</a:t>
            </a:r>
            <a:r>
              <a:rPr dirty="0" sz="5550" lang="en-US"/>
              <a:t> </a:t>
            </a:r>
            <a:r>
              <a:rPr dirty="0" sz="5550" lang="en-US" err="1"/>
              <a:t>dan</a:t>
            </a:r>
            <a:r>
              <a:rPr dirty="0" sz="5550" lang="en-US"/>
              <a:t> </a:t>
            </a:r>
            <a:r>
              <a:rPr dirty="0" sz="5550" lang="en-US" err="1"/>
              <a:t>pakai</a:t>
            </a:r>
            <a:r>
              <a:rPr dirty="0" sz="5550" lang="en-US"/>
              <a:t> </a:t>
            </a:r>
            <a:r>
              <a:rPr dirty="0" sz="5550" lang="en-US" err="1"/>
              <a:t>sabun</a:t>
            </a:r>
            <a:r>
              <a:rPr dirty="0" sz="5550" lang="en-US"/>
              <a:t>;</a:t>
            </a:r>
          </a:p>
          <a:p>
            <a:pPr indent="0" marL="0">
              <a:buNone/>
            </a:pPr>
            <a:r>
              <a:rPr dirty="0" sz="5550" lang="en-US"/>
              <a:t>f. </a:t>
            </a:r>
            <a:r>
              <a:rPr dirty="0" sz="5550" lang="en-US" err="1"/>
              <a:t>Penggunaan</a:t>
            </a:r>
            <a:r>
              <a:rPr dirty="0" sz="5550" lang="en-US"/>
              <a:t> </a:t>
            </a:r>
            <a:r>
              <a:rPr dirty="0" sz="5550" lang="en-US" err="1"/>
              <a:t>Jamban</a:t>
            </a:r>
            <a:r>
              <a:rPr dirty="0" sz="5550" lang="en-US"/>
              <a:t> </a:t>
            </a:r>
            <a:r>
              <a:rPr dirty="0" sz="5550" lang="en-US" err="1"/>
              <a:t>Sehaat</a:t>
            </a:r>
            <a:r>
              <a:rPr dirty="0" sz="5550" lang="en-US"/>
              <a:t>;</a:t>
            </a:r>
          </a:p>
          <a:p>
            <a:pPr indent="0" marL="0">
              <a:buNone/>
            </a:pPr>
            <a:r>
              <a:rPr dirty="0" sz="5550" lang="en-US"/>
              <a:t>g. </a:t>
            </a:r>
            <a:r>
              <a:rPr dirty="0" sz="5550" lang="en-US" err="1"/>
              <a:t>Mengikuti</a:t>
            </a:r>
            <a:r>
              <a:rPr dirty="0" sz="5550" lang="en-US"/>
              <a:t> </a:t>
            </a:r>
            <a:r>
              <a:rPr dirty="0" sz="5550" lang="en-US" err="1"/>
              <a:t>kegiatan</a:t>
            </a:r>
            <a:r>
              <a:rPr dirty="0" sz="5550" lang="en-US"/>
              <a:t> </a:t>
            </a:r>
            <a:r>
              <a:rPr dirty="0" sz="5550" lang="en-US" err="1"/>
              <a:t>Olah</a:t>
            </a:r>
            <a:r>
              <a:rPr dirty="0" sz="5550" lang="en-US"/>
              <a:t> Raga di Madrasah;</a:t>
            </a:r>
          </a:p>
          <a:p>
            <a:pPr indent="0" marL="0">
              <a:buNone/>
            </a:pPr>
            <a:r>
              <a:rPr dirty="0" sz="5550" lang="en-US"/>
              <a:t>h. </a:t>
            </a:r>
            <a:r>
              <a:rPr dirty="0" sz="5550" lang="en-US" err="1"/>
              <a:t>Pemberantasan</a:t>
            </a:r>
            <a:r>
              <a:rPr dirty="0" sz="5550" lang="en-US"/>
              <a:t> </a:t>
            </a:r>
            <a:r>
              <a:rPr dirty="0" sz="5550" lang="en-US" err="1"/>
              <a:t>jentik</a:t>
            </a:r>
            <a:r>
              <a:rPr dirty="0" sz="5550" lang="en-US"/>
              <a:t> </a:t>
            </a:r>
            <a:r>
              <a:rPr dirty="0" sz="5550" lang="en-US" err="1"/>
              <a:t>nyamuk</a:t>
            </a:r>
            <a:r>
              <a:rPr dirty="0" sz="5550" lang="en-US"/>
              <a:t>;</a:t>
            </a:r>
          </a:p>
          <a:p>
            <a:pPr indent="0" marL="0">
              <a:buNone/>
            </a:pPr>
            <a:r>
              <a:rPr dirty="0" sz="5550" lang="en-US"/>
              <a:t>i. </a:t>
            </a:r>
            <a:r>
              <a:rPr dirty="0" sz="5550" lang="en-US" err="1"/>
              <a:t>Pemantauan</a:t>
            </a:r>
            <a:r>
              <a:rPr dirty="0" sz="5550" lang="en-US"/>
              <a:t> </a:t>
            </a:r>
            <a:r>
              <a:rPr dirty="0" sz="5550" lang="en-US" err="1"/>
              <a:t>berat</a:t>
            </a:r>
            <a:r>
              <a:rPr dirty="0" sz="5550" lang="en-US"/>
              <a:t> </a:t>
            </a:r>
            <a:r>
              <a:rPr dirty="0" sz="5550" lang="en-US" err="1"/>
              <a:t>badan</a:t>
            </a:r>
            <a:r>
              <a:rPr dirty="0" sz="5550" lang="en-US"/>
              <a:t> </a:t>
            </a:r>
            <a:r>
              <a:rPr dirty="0" sz="5550" lang="en-US" err="1"/>
              <a:t>secara</a:t>
            </a:r>
            <a:r>
              <a:rPr dirty="0" sz="5550" lang="en-US"/>
              <a:t> </a:t>
            </a:r>
            <a:r>
              <a:rPr dirty="0" sz="5550" lang="en-US" err="1"/>
              <a:t>teratur</a:t>
            </a:r>
            <a:r>
              <a:rPr dirty="0" sz="5550" lang="en-US"/>
              <a:t>;</a:t>
            </a:r>
          </a:p>
          <a:p>
            <a:pPr indent="0" marL="0">
              <a:buNone/>
            </a:pPr>
            <a:r>
              <a:rPr dirty="0" sz="5550" lang="en-US"/>
              <a:t>j. </a:t>
            </a:r>
            <a:r>
              <a:rPr dirty="0" sz="5550" lang="en-US" err="1"/>
              <a:t>Membuang</a:t>
            </a:r>
            <a:r>
              <a:rPr dirty="0" sz="5550" lang="en-US"/>
              <a:t> </a:t>
            </a:r>
            <a:r>
              <a:rPr dirty="0" sz="5550" lang="en-US" err="1"/>
              <a:t>sampah</a:t>
            </a:r>
            <a:r>
              <a:rPr dirty="0" sz="5550" lang="en-US"/>
              <a:t> </a:t>
            </a:r>
            <a:r>
              <a:rPr dirty="0" sz="5550" lang="en-US" err="1"/>
              <a:t>pada</a:t>
            </a:r>
            <a:r>
              <a:rPr dirty="0" sz="5550" lang="en-US"/>
              <a:t> </a:t>
            </a:r>
            <a:r>
              <a:rPr dirty="0" sz="5550" lang="en-US" err="1"/>
              <a:t>tempatnya</a:t>
            </a:r>
            <a:r>
              <a:rPr dirty="0" sz="5550" lang="en-US"/>
              <a:t>;</a:t>
            </a:r>
          </a:p>
          <a:p>
            <a:pPr indent="0" marL="0">
              <a:buNone/>
            </a:pPr>
            <a:r>
              <a:rPr dirty="0" sz="5550" lang="en-US"/>
              <a:t>k. </a:t>
            </a:r>
            <a:r>
              <a:rPr dirty="0" sz="5550" lang="en-US" err="1"/>
              <a:t>Etika</a:t>
            </a:r>
            <a:r>
              <a:rPr dirty="0" sz="5550" lang="en-US"/>
              <a:t> </a:t>
            </a:r>
            <a:r>
              <a:rPr dirty="0" sz="5550" lang="en-US" err="1"/>
              <a:t>batuk</a:t>
            </a:r>
            <a:r>
              <a:rPr dirty="0" sz="5550" lang="en-US"/>
              <a:t> </a:t>
            </a:r>
            <a:r>
              <a:rPr dirty="0" sz="5550" lang="en-US" err="1"/>
              <a:t>dan</a:t>
            </a:r>
            <a:r>
              <a:rPr dirty="0" sz="5550" lang="en-US"/>
              <a:t> </a:t>
            </a:r>
            <a:r>
              <a:rPr dirty="0" sz="5550" lang="en-US" err="1"/>
              <a:t>bersin</a:t>
            </a:r>
            <a:r>
              <a:rPr dirty="0" sz="5550" lang="en-US"/>
              <a:t> di </a:t>
            </a:r>
            <a:r>
              <a:rPr dirty="0" sz="5550" lang="en-US" err="1"/>
              <a:t>ikuti</a:t>
            </a:r>
            <a:r>
              <a:rPr dirty="0" sz="5550" lang="en-US"/>
              <a:t> </a:t>
            </a:r>
            <a:r>
              <a:rPr dirty="0" sz="5550" lang="en-US" err="1"/>
              <a:t>dengan</a:t>
            </a:r>
            <a:r>
              <a:rPr dirty="0" sz="5550" lang="en-US"/>
              <a:t> </a:t>
            </a:r>
            <a:r>
              <a:rPr dirty="0" sz="5550" lang="en-US" err="1"/>
              <a:t>melafadzkan</a:t>
            </a:r>
            <a:r>
              <a:rPr dirty="0" sz="5550" lang="en-US"/>
              <a:t> </a:t>
            </a:r>
            <a:r>
              <a:rPr dirty="0" sz="5550" lang="en-US" err="1"/>
              <a:t>do’a</a:t>
            </a:r>
            <a:r>
              <a:rPr dirty="0" sz="5550" lang="en-US"/>
              <a:t>;</a:t>
            </a:r>
          </a:p>
          <a:p>
            <a:pPr indent="0" marL="0">
              <a:buNone/>
            </a:pPr>
            <a:r>
              <a:rPr dirty="0" sz="5550" lang="en-US"/>
              <a:t>l. </a:t>
            </a:r>
            <a:r>
              <a:rPr dirty="0" sz="5550" lang="en-US" err="1"/>
              <a:t>Kebersihan</a:t>
            </a:r>
            <a:r>
              <a:rPr dirty="0" sz="5550" lang="en-US"/>
              <a:t> </a:t>
            </a:r>
            <a:r>
              <a:rPr dirty="0" sz="5550" lang="en-US" err="1"/>
              <a:t>gigi</a:t>
            </a:r>
            <a:r>
              <a:rPr dirty="0" sz="5550" lang="en-US"/>
              <a:t> </a:t>
            </a:r>
            <a:r>
              <a:rPr dirty="0" sz="5550" lang="en-US" err="1"/>
              <a:t>dan</a:t>
            </a:r>
            <a:r>
              <a:rPr dirty="0" sz="5550" lang="en-US"/>
              <a:t> </a:t>
            </a:r>
            <a:r>
              <a:rPr dirty="0" sz="5550" lang="en-US" err="1"/>
              <a:t>mulut</a:t>
            </a:r>
            <a:r>
              <a:rPr dirty="0" sz="5550" lang="en-US"/>
              <a:t>.</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89" name=""/>
        <p:cNvGrpSpPr/>
        <p:nvPr/>
      </p:nvGrpSpPr>
      <p:grpSpPr>
        <a:xfrm>
          <a:off x="0" y="0"/>
          <a:ext cx="0" cy="0"/>
          <a:chOff x="0" y="0"/>
          <a:chExt cx="0" cy="0"/>
        </a:xfrm>
      </p:grpSpPr>
      <p:sp>
        <p:nvSpPr>
          <p:cNvPr id="1048793" name="Content Placeholder 2"/>
          <p:cNvSpPr>
            <a:spLocks noGrp="1"/>
          </p:cNvSpPr>
          <p:nvPr>
            <p:ph idx="1"/>
          </p:nvPr>
        </p:nvSpPr>
        <p:spPr>
          <a:xfrm>
            <a:off x="1485900" y="141480"/>
            <a:ext cx="6172200" cy="4860540"/>
          </a:xfrm>
        </p:spPr>
        <p:txBody>
          <a:bodyPr>
            <a:normAutofit fontScale="25926" lnSpcReduction="20000"/>
          </a:bodyPr>
          <a:p>
            <a:pPr indent="0" marL="0">
              <a:buNone/>
            </a:pPr>
            <a:r>
              <a:rPr b="1" dirty="0" sz="6000" lang="en-ID" u="sng"/>
              <a:t>MI</a:t>
            </a:r>
          </a:p>
          <a:p>
            <a:pPr indent="0" marL="0">
              <a:buNone/>
            </a:pPr>
            <a:r>
              <a:rPr b="1" dirty="0" sz="6000" lang="en-US" err="1" u="sng"/>
              <a:t>Pembiasaan</a:t>
            </a:r>
            <a:r>
              <a:rPr b="1" dirty="0" sz="6000" lang="en-US" u="sng"/>
              <a:t> </a:t>
            </a:r>
            <a:r>
              <a:rPr b="1" dirty="0" sz="6000" lang="en-US" err="1" u="sng"/>
              <a:t>Membaca</a:t>
            </a:r>
            <a:r>
              <a:rPr b="1" dirty="0" sz="6000" lang="en-US" u="sng"/>
              <a:t> Al Qur’an (</a:t>
            </a:r>
            <a:r>
              <a:rPr b="1" dirty="0" sz="6000" lang="en-US" err="1" u="sng"/>
              <a:t>Surat-Surat</a:t>
            </a:r>
            <a:r>
              <a:rPr b="1" dirty="0" sz="6000" lang="en-US" u="sng"/>
              <a:t> </a:t>
            </a:r>
            <a:r>
              <a:rPr b="1" dirty="0" sz="6000" lang="en-US" err="1" u="sng"/>
              <a:t>Pendek</a:t>
            </a:r>
            <a:r>
              <a:rPr b="1" dirty="0" sz="6000" lang="en-US" u="sng"/>
              <a:t>),  </a:t>
            </a:r>
            <a:r>
              <a:rPr b="1" dirty="0" sz="6000" lang="en-US" err="1" u="sng"/>
              <a:t>Do’a-doa</a:t>
            </a:r>
            <a:r>
              <a:rPr b="1" dirty="0" sz="6000" lang="en-US" u="sng"/>
              <a:t> </a:t>
            </a:r>
            <a:r>
              <a:rPr b="1" dirty="0" sz="6000" lang="en-US" err="1" u="sng"/>
              <a:t>dan</a:t>
            </a:r>
            <a:r>
              <a:rPr b="1" dirty="0" sz="6000" lang="en-US" u="sng"/>
              <a:t> </a:t>
            </a:r>
            <a:r>
              <a:rPr b="1" dirty="0" sz="6000" lang="en-US" err="1" u="sng"/>
              <a:t>Sholat</a:t>
            </a:r>
            <a:r>
              <a:rPr b="1" dirty="0" sz="6000" lang="en-US" u="sng"/>
              <a:t> </a:t>
            </a:r>
            <a:r>
              <a:rPr b="1" dirty="0" sz="6000" lang="en-US" err="1" u="sng"/>
              <a:t>Dhuha</a:t>
            </a:r>
            <a:endParaRPr b="1" dirty="0" sz="6000" lang="en-ID" u="sng"/>
          </a:p>
          <a:p>
            <a:pPr indent="0" marL="0">
              <a:buNone/>
            </a:pPr>
            <a:r>
              <a:rPr dirty="0" sz="5400" lang="en-US"/>
              <a:t>a. </a:t>
            </a:r>
            <a:r>
              <a:rPr dirty="0" sz="5400" lang="en-US" err="1"/>
              <a:t>Tidak</a:t>
            </a:r>
            <a:r>
              <a:rPr dirty="0" sz="5400" lang="en-US"/>
              <a:t> </a:t>
            </a:r>
            <a:r>
              <a:rPr dirty="0" sz="5400" lang="en-US" err="1"/>
              <a:t>merokok</a:t>
            </a:r>
            <a:r>
              <a:rPr dirty="0" sz="5400" lang="en-US"/>
              <a:t>;</a:t>
            </a:r>
          </a:p>
          <a:p>
            <a:pPr indent="0" marL="0">
              <a:buNone/>
            </a:pPr>
            <a:r>
              <a:rPr dirty="0" sz="5400" lang="en-US"/>
              <a:t>b. </a:t>
            </a:r>
            <a:r>
              <a:rPr dirty="0" sz="5400" lang="en-US" err="1"/>
              <a:t>Cuci</a:t>
            </a:r>
            <a:r>
              <a:rPr dirty="0" sz="5400" lang="en-US"/>
              <a:t> </a:t>
            </a:r>
            <a:r>
              <a:rPr dirty="0" sz="5400" lang="en-US" err="1"/>
              <a:t>tangan</a:t>
            </a:r>
            <a:r>
              <a:rPr dirty="0" sz="5400" lang="en-US"/>
              <a:t> </a:t>
            </a:r>
            <a:r>
              <a:rPr dirty="0" sz="5400" lang="en-US" err="1"/>
              <a:t>dengan</a:t>
            </a:r>
            <a:r>
              <a:rPr dirty="0" sz="5400" lang="en-US"/>
              <a:t> air </a:t>
            </a:r>
            <a:r>
              <a:rPr dirty="0" sz="5400" lang="en-US" err="1"/>
              <a:t>suci</a:t>
            </a:r>
            <a:r>
              <a:rPr dirty="0" sz="5400" lang="en-US"/>
              <a:t> </a:t>
            </a:r>
            <a:r>
              <a:rPr dirty="0" sz="5400" lang="en-US" err="1"/>
              <a:t>mensucikan</a:t>
            </a:r>
            <a:r>
              <a:rPr dirty="0" sz="5400" lang="en-US"/>
              <a:t> </a:t>
            </a:r>
            <a:r>
              <a:rPr dirty="0" sz="5400" lang="en-US" err="1"/>
              <a:t>dan</a:t>
            </a:r>
            <a:r>
              <a:rPr dirty="0" sz="5400" lang="en-US"/>
              <a:t> </a:t>
            </a:r>
            <a:r>
              <a:rPr dirty="0" sz="5400" lang="en-US" err="1"/>
              <a:t>pakai</a:t>
            </a:r>
            <a:r>
              <a:rPr dirty="0" sz="5400" lang="en-US"/>
              <a:t> </a:t>
            </a:r>
            <a:r>
              <a:rPr dirty="0" sz="5400" lang="en-US" err="1"/>
              <a:t>sabun</a:t>
            </a:r>
            <a:r>
              <a:rPr dirty="0" sz="5400" lang="en-US"/>
              <a:t>;</a:t>
            </a:r>
          </a:p>
          <a:p>
            <a:pPr indent="0" marL="0">
              <a:buNone/>
            </a:pPr>
            <a:r>
              <a:rPr dirty="0" sz="5400" lang="en-US"/>
              <a:t>c. </a:t>
            </a:r>
            <a:r>
              <a:rPr dirty="0" sz="5400" lang="en-US" err="1"/>
              <a:t>Konsumsi</a:t>
            </a:r>
            <a:r>
              <a:rPr dirty="0" sz="5400" lang="en-US"/>
              <a:t> </a:t>
            </a:r>
            <a:r>
              <a:rPr dirty="0" sz="5400" lang="en-US" err="1"/>
              <a:t>minuman</a:t>
            </a:r>
            <a:r>
              <a:rPr dirty="0" sz="5400" lang="en-US"/>
              <a:t>, </a:t>
            </a:r>
            <a:r>
              <a:rPr dirty="0" sz="5400" lang="en-US" err="1"/>
              <a:t>makanan</a:t>
            </a:r>
            <a:r>
              <a:rPr dirty="0" sz="5400" lang="en-US"/>
              <a:t> yang </a:t>
            </a:r>
            <a:r>
              <a:rPr dirty="0" sz="5400" lang="en-US" err="1"/>
              <a:t>sehat</a:t>
            </a:r>
            <a:r>
              <a:rPr dirty="0" sz="5400" lang="en-US"/>
              <a:t> </a:t>
            </a:r>
            <a:r>
              <a:rPr dirty="0" sz="5400" lang="en-US" err="1"/>
              <a:t>dan</a:t>
            </a:r>
            <a:r>
              <a:rPr dirty="0" sz="5400" lang="en-US"/>
              <a:t> </a:t>
            </a:r>
            <a:r>
              <a:rPr dirty="0" sz="5400" lang="en-US" err="1"/>
              <a:t>Halalan</a:t>
            </a:r>
            <a:r>
              <a:rPr dirty="0" sz="5400" lang="en-US"/>
              <a:t> </a:t>
            </a:r>
            <a:r>
              <a:rPr dirty="0" sz="5400" lang="en-US" err="1"/>
              <a:t>Toyyiban</a:t>
            </a:r>
            <a:r>
              <a:rPr dirty="0" sz="5400" lang="en-US"/>
              <a:t>;</a:t>
            </a:r>
          </a:p>
          <a:p>
            <a:pPr indent="0" marL="0">
              <a:buNone/>
            </a:pPr>
            <a:r>
              <a:rPr dirty="0" sz="5400" lang="en-US"/>
              <a:t>d. </a:t>
            </a:r>
            <a:r>
              <a:rPr dirty="0" sz="5400" lang="en-US" err="1"/>
              <a:t>Penggunaan</a:t>
            </a:r>
            <a:r>
              <a:rPr dirty="0" sz="5400" lang="en-US"/>
              <a:t> </a:t>
            </a:r>
            <a:r>
              <a:rPr dirty="0" sz="5400" lang="en-US" err="1"/>
              <a:t>jamban</a:t>
            </a:r>
            <a:r>
              <a:rPr dirty="0" sz="5400" lang="en-US"/>
              <a:t> </a:t>
            </a:r>
            <a:r>
              <a:rPr dirty="0" sz="5400" lang="en-US" err="1"/>
              <a:t>sehat</a:t>
            </a:r>
            <a:r>
              <a:rPr dirty="0" sz="5400" lang="en-US"/>
              <a:t> </a:t>
            </a:r>
            <a:r>
              <a:rPr dirty="0" sz="5400" lang="en-US" err="1"/>
              <a:t>dan</a:t>
            </a:r>
            <a:r>
              <a:rPr dirty="0" sz="5400" lang="en-US"/>
              <a:t> </a:t>
            </a:r>
            <a:r>
              <a:rPr dirty="0" sz="5400" lang="en-US" err="1"/>
              <a:t>suci</a:t>
            </a:r>
            <a:r>
              <a:rPr dirty="0" sz="5400" lang="en-US"/>
              <a:t> </a:t>
            </a:r>
            <a:r>
              <a:rPr dirty="0" sz="5400" lang="en-US" err="1"/>
              <a:t>mensucikan</a:t>
            </a:r>
            <a:r>
              <a:rPr dirty="0" sz="5400" lang="en-US"/>
              <a:t> </a:t>
            </a:r>
            <a:r>
              <a:rPr dirty="0" sz="5400" lang="en-US" err="1"/>
              <a:t>untuk</a:t>
            </a:r>
            <a:r>
              <a:rPr dirty="0" sz="5400" lang="en-US"/>
              <a:t> </a:t>
            </a:r>
            <a:r>
              <a:rPr dirty="0" sz="5400" lang="en-US" err="1"/>
              <a:t>Thoharoh</a:t>
            </a:r>
            <a:r>
              <a:rPr dirty="0" sz="5400" lang="en-US"/>
              <a:t>;</a:t>
            </a:r>
          </a:p>
          <a:p>
            <a:pPr indent="0" marL="0">
              <a:buNone/>
            </a:pPr>
            <a:r>
              <a:rPr dirty="0" sz="5400" lang="en-US"/>
              <a:t>e. </a:t>
            </a:r>
            <a:r>
              <a:rPr dirty="0" sz="5400" lang="en-US" err="1"/>
              <a:t>Mengikuti</a:t>
            </a:r>
            <a:r>
              <a:rPr dirty="0" sz="5400" lang="en-US"/>
              <a:t> </a:t>
            </a:r>
            <a:r>
              <a:rPr dirty="0" sz="5400" lang="en-US" err="1"/>
              <a:t>kegiatan</a:t>
            </a:r>
            <a:r>
              <a:rPr dirty="0" sz="5400" lang="en-US"/>
              <a:t> </a:t>
            </a:r>
            <a:r>
              <a:rPr dirty="0" sz="5400" lang="en-US" err="1"/>
              <a:t>Olah</a:t>
            </a:r>
            <a:r>
              <a:rPr dirty="0" sz="5400" lang="en-US"/>
              <a:t> Raga di Madrasah;</a:t>
            </a:r>
          </a:p>
          <a:p>
            <a:pPr indent="0" marL="0">
              <a:buNone/>
            </a:pPr>
            <a:r>
              <a:rPr dirty="0" sz="5400" lang="en-US"/>
              <a:t>f. </a:t>
            </a:r>
            <a:r>
              <a:rPr dirty="0" sz="5400" lang="en-US" err="1"/>
              <a:t>Pemberantasan</a:t>
            </a:r>
            <a:r>
              <a:rPr dirty="0" sz="5400" lang="en-US"/>
              <a:t> </a:t>
            </a:r>
            <a:r>
              <a:rPr dirty="0" sz="5400" lang="en-US" err="1"/>
              <a:t>jentik</a:t>
            </a:r>
            <a:r>
              <a:rPr dirty="0" sz="5400" lang="en-US"/>
              <a:t> </a:t>
            </a:r>
            <a:r>
              <a:rPr dirty="0" sz="5400" lang="en-US" err="1"/>
              <a:t>Nyamuk</a:t>
            </a:r>
            <a:r>
              <a:rPr dirty="0" sz="5400" lang="en-US"/>
              <a:t>;</a:t>
            </a:r>
          </a:p>
          <a:p>
            <a:pPr indent="0" marL="0">
              <a:buNone/>
            </a:pPr>
            <a:r>
              <a:rPr dirty="0" sz="5400" lang="en-US"/>
              <a:t>g. </a:t>
            </a:r>
            <a:r>
              <a:rPr dirty="0" sz="5400" lang="en-US" err="1"/>
              <a:t>Pemantauan</a:t>
            </a:r>
            <a:r>
              <a:rPr dirty="0" sz="5400" lang="en-US"/>
              <a:t> </a:t>
            </a:r>
            <a:r>
              <a:rPr dirty="0" sz="5400" lang="en-US" err="1"/>
              <a:t>berat</a:t>
            </a:r>
            <a:r>
              <a:rPr dirty="0" sz="5400" lang="en-US"/>
              <a:t> </a:t>
            </a:r>
            <a:r>
              <a:rPr dirty="0" sz="5400" lang="en-US" err="1"/>
              <a:t>badan</a:t>
            </a:r>
            <a:r>
              <a:rPr dirty="0" sz="5400" lang="en-US"/>
              <a:t> </a:t>
            </a:r>
            <a:r>
              <a:rPr dirty="0" sz="5400" lang="en-US" err="1"/>
              <a:t>secara</a:t>
            </a:r>
            <a:r>
              <a:rPr dirty="0" sz="5400" lang="en-US"/>
              <a:t> </a:t>
            </a:r>
            <a:r>
              <a:rPr dirty="0" sz="5400" lang="en-US" err="1"/>
              <a:t>teratur</a:t>
            </a:r>
            <a:r>
              <a:rPr dirty="0" sz="5400" lang="en-US"/>
              <a:t>;</a:t>
            </a:r>
          </a:p>
          <a:p>
            <a:pPr indent="0" marL="0">
              <a:buNone/>
            </a:pPr>
            <a:r>
              <a:rPr dirty="0" sz="5400" lang="en-US"/>
              <a:t>h. </a:t>
            </a:r>
            <a:r>
              <a:rPr dirty="0" sz="5400" lang="en-US" err="1"/>
              <a:t>Membuang</a:t>
            </a:r>
            <a:r>
              <a:rPr dirty="0" sz="5400" lang="en-US"/>
              <a:t> </a:t>
            </a:r>
            <a:r>
              <a:rPr dirty="0" sz="5400" lang="en-US" err="1"/>
              <a:t>sampah</a:t>
            </a:r>
            <a:r>
              <a:rPr dirty="0" sz="5400" lang="en-US"/>
              <a:t> </a:t>
            </a:r>
            <a:r>
              <a:rPr dirty="0" sz="5400" lang="en-US" err="1"/>
              <a:t>pada</a:t>
            </a:r>
            <a:r>
              <a:rPr dirty="0" sz="5400" lang="en-US"/>
              <a:t> </a:t>
            </a:r>
            <a:r>
              <a:rPr dirty="0" sz="5400" lang="en-US" err="1"/>
              <a:t>tempatnya</a:t>
            </a:r>
            <a:r>
              <a:rPr dirty="0" sz="5400" lang="en-US"/>
              <a:t>;</a:t>
            </a:r>
          </a:p>
          <a:p>
            <a:pPr indent="0" marL="0">
              <a:buNone/>
            </a:pPr>
            <a:r>
              <a:rPr dirty="0" sz="5400" lang="en-US"/>
              <a:t>i. </a:t>
            </a:r>
            <a:r>
              <a:rPr dirty="0" sz="5400" lang="en-US" err="1"/>
              <a:t>Etika</a:t>
            </a:r>
            <a:r>
              <a:rPr dirty="0" sz="5400" lang="en-US"/>
              <a:t> </a:t>
            </a:r>
            <a:r>
              <a:rPr dirty="0" sz="5400" lang="en-US" err="1"/>
              <a:t>batuk</a:t>
            </a:r>
            <a:r>
              <a:rPr dirty="0" sz="5400" lang="en-US"/>
              <a:t> </a:t>
            </a:r>
            <a:r>
              <a:rPr dirty="0" sz="5400" lang="en-US" err="1"/>
              <a:t>dan</a:t>
            </a:r>
            <a:r>
              <a:rPr dirty="0" sz="5400" lang="en-US"/>
              <a:t> </a:t>
            </a:r>
            <a:r>
              <a:rPr dirty="0" sz="5400" lang="en-US" err="1"/>
              <a:t>bersin</a:t>
            </a:r>
            <a:r>
              <a:rPr dirty="0" sz="5400" lang="en-US"/>
              <a:t> </a:t>
            </a:r>
            <a:r>
              <a:rPr dirty="0" sz="5400" lang="en-US" err="1"/>
              <a:t>diikuti</a:t>
            </a:r>
            <a:r>
              <a:rPr dirty="0" sz="5400" lang="en-US"/>
              <a:t> </a:t>
            </a:r>
            <a:r>
              <a:rPr dirty="0" sz="5400" lang="en-US" err="1"/>
              <a:t>dengan</a:t>
            </a:r>
            <a:r>
              <a:rPr dirty="0" sz="5400" lang="en-US"/>
              <a:t> </a:t>
            </a:r>
            <a:r>
              <a:rPr dirty="0" sz="5400" lang="en-US" err="1"/>
              <a:t>melafadzkan</a:t>
            </a:r>
            <a:r>
              <a:rPr dirty="0" sz="5400" lang="en-US"/>
              <a:t> </a:t>
            </a:r>
            <a:r>
              <a:rPr dirty="0" sz="5400" lang="en-US" err="1"/>
              <a:t>do’a</a:t>
            </a:r>
            <a:r>
              <a:rPr dirty="0" sz="5400" lang="en-US"/>
              <a:t>;</a:t>
            </a:r>
          </a:p>
          <a:p>
            <a:pPr indent="0" marL="0">
              <a:buNone/>
            </a:pPr>
            <a:r>
              <a:rPr dirty="0" sz="5400" lang="en-US"/>
              <a:t>j. </a:t>
            </a:r>
            <a:r>
              <a:rPr dirty="0" sz="5400" lang="en-US" err="1"/>
              <a:t>Pengelolaan</a:t>
            </a:r>
            <a:r>
              <a:rPr dirty="0" sz="5400" lang="en-US"/>
              <a:t> </a:t>
            </a:r>
            <a:r>
              <a:rPr dirty="0" sz="5400" lang="en-US" err="1"/>
              <a:t>kebersihan</a:t>
            </a:r>
            <a:r>
              <a:rPr dirty="0" sz="5400" lang="en-US"/>
              <a:t> </a:t>
            </a:r>
            <a:r>
              <a:rPr dirty="0" sz="5400" lang="en-US" err="1"/>
              <a:t>saat</a:t>
            </a:r>
            <a:r>
              <a:rPr dirty="0" sz="5400" lang="en-US"/>
              <a:t> </a:t>
            </a:r>
            <a:r>
              <a:rPr dirty="0" sz="5400" lang="en-US" err="1"/>
              <a:t>menstruasi</a:t>
            </a:r>
            <a:r>
              <a:rPr dirty="0" sz="5400" lang="en-US"/>
              <a:t> </a:t>
            </a:r>
            <a:r>
              <a:rPr dirty="0" sz="5400" lang="en-US" err="1"/>
              <a:t>dan</a:t>
            </a:r>
            <a:r>
              <a:rPr dirty="0" sz="5400" lang="en-US"/>
              <a:t> </a:t>
            </a:r>
            <a:r>
              <a:rPr dirty="0" sz="5400" lang="en-US" err="1"/>
              <a:t>thoharoh</a:t>
            </a:r>
            <a:r>
              <a:rPr dirty="0" sz="5400" lang="en-US"/>
              <a:t> </a:t>
            </a:r>
            <a:r>
              <a:rPr dirty="0" sz="5400" lang="en-US" err="1"/>
              <a:t>setelah</a:t>
            </a:r>
            <a:r>
              <a:rPr dirty="0" sz="5400" lang="en-US"/>
              <a:t> </a:t>
            </a:r>
            <a:r>
              <a:rPr dirty="0" sz="5400" lang="en-US" err="1"/>
              <a:t>menstruasi</a:t>
            </a:r>
            <a:r>
              <a:rPr dirty="0" sz="5400" lang="en-US"/>
              <a:t>;</a:t>
            </a:r>
          </a:p>
          <a:p>
            <a:pPr indent="0" marL="0">
              <a:buNone/>
            </a:pPr>
            <a:r>
              <a:rPr dirty="0" sz="5400" lang="en-US"/>
              <a:t>k. </a:t>
            </a:r>
            <a:r>
              <a:rPr dirty="0" sz="5400" lang="en-US" err="1"/>
              <a:t>Kebersihan</a:t>
            </a:r>
            <a:r>
              <a:rPr dirty="0" sz="5400" lang="en-US"/>
              <a:t> </a:t>
            </a:r>
            <a:r>
              <a:rPr dirty="0" sz="5400" lang="en-US" err="1"/>
              <a:t>gigi</a:t>
            </a:r>
            <a:r>
              <a:rPr dirty="0" sz="5400" lang="en-US"/>
              <a:t> </a:t>
            </a:r>
            <a:r>
              <a:rPr dirty="0" sz="5400" lang="en-US" err="1"/>
              <a:t>dan</a:t>
            </a:r>
            <a:r>
              <a:rPr dirty="0" sz="5400" lang="en-US"/>
              <a:t> </a:t>
            </a:r>
            <a:r>
              <a:rPr dirty="0" sz="5400" lang="en-US" err="1"/>
              <a:t>mulut</a:t>
            </a:r>
            <a:endParaRPr dirty="0" sz="5400" lang="en-US"/>
          </a:p>
          <a:p>
            <a:pPr indent="0" marL="0">
              <a:buNone/>
            </a:pPr>
            <a:r>
              <a:rPr dirty="0" sz="5400" lang="en-US"/>
              <a:t>l.  </a:t>
            </a:r>
            <a:r>
              <a:rPr dirty="0" sz="5400" lang="en-US" err="1"/>
              <a:t>Mengenal</a:t>
            </a:r>
            <a:r>
              <a:rPr dirty="0" sz="5400" lang="en-US"/>
              <a:t> </a:t>
            </a:r>
            <a:r>
              <a:rPr dirty="0" sz="5400" lang="en-US" err="1"/>
              <a:t>bahaya</a:t>
            </a:r>
            <a:r>
              <a:rPr dirty="0" sz="5400" lang="en-US"/>
              <a:t> </a:t>
            </a:r>
            <a:r>
              <a:rPr dirty="0" sz="5400" lang="en-US" err="1"/>
              <a:t>Narkoba</a:t>
            </a:r>
            <a:r>
              <a:rPr dirty="0" sz="5400" lang="en-US"/>
              <a:t> </a:t>
            </a:r>
            <a:r>
              <a:rPr dirty="0" sz="5400" lang="en-US" err="1"/>
              <a:t>dan</a:t>
            </a:r>
            <a:r>
              <a:rPr dirty="0" sz="5400" lang="en-US"/>
              <a:t> </a:t>
            </a:r>
            <a:r>
              <a:rPr dirty="0" sz="5400" lang="en-US" err="1"/>
              <a:t>Miras</a:t>
            </a:r>
            <a:r>
              <a:rPr dirty="0" sz="5400" lang="en-US"/>
              <a:t>;</a:t>
            </a:r>
          </a:p>
          <a:p>
            <a:pPr indent="0" marL="0">
              <a:buNone/>
            </a:pPr>
            <a:r>
              <a:rPr dirty="0" sz="5400" lang="en-US"/>
              <a:t>m. </a:t>
            </a:r>
            <a:r>
              <a:rPr dirty="0" sz="5400" lang="en-US" err="1"/>
              <a:t>Pemahaman</a:t>
            </a:r>
            <a:r>
              <a:rPr dirty="0" sz="5400" lang="en-US"/>
              <a:t> </a:t>
            </a:r>
            <a:r>
              <a:rPr dirty="0" sz="5400" lang="en-US" err="1"/>
              <a:t>tentang</a:t>
            </a:r>
            <a:r>
              <a:rPr dirty="0" sz="5400" lang="en-US"/>
              <a:t> </a:t>
            </a:r>
            <a:r>
              <a:rPr dirty="0" sz="5400" lang="en-US" err="1"/>
              <a:t>kesegaran</a:t>
            </a:r>
            <a:r>
              <a:rPr dirty="0" sz="5400" lang="en-US"/>
              <a:t> </a:t>
            </a:r>
            <a:r>
              <a:rPr dirty="0" sz="5400" lang="en-US" err="1"/>
              <a:t>jasmani</a:t>
            </a:r>
            <a:r>
              <a:rPr dirty="0" sz="5400" lang="en-US"/>
              <a:t>;</a:t>
            </a:r>
          </a:p>
          <a:p>
            <a:pPr indent="0" marL="0">
              <a:buNone/>
            </a:pPr>
            <a:r>
              <a:rPr dirty="0" sz="5400" lang="en-US"/>
              <a:t>n.  </a:t>
            </a:r>
            <a:r>
              <a:rPr dirty="0" sz="5400" lang="en-US" err="1"/>
              <a:t>Mengenal</a:t>
            </a:r>
            <a:r>
              <a:rPr dirty="0" sz="5400" lang="en-US"/>
              <a:t> </a:t>
            </a:r>
            <a:r>
              <a:rPr dirty="0" sz="5400" lang="en-US" err="1"/>
              <a:t>cara</a:t>
            </a:r>
            <a:r>
              <a:rPr dirty="0" sz="5400" lang="en-US"/>
              <a:t> P3K </a:t>
            </a:r>
            <a:r>
              <a:rPr dirty="0" sz="5400" lang="en-US" err="1"/>
              <a:t>dan</a:t>
            </a:r>
            <a:r>
              <a:rPr dirty="0" sz="5400" lang="en-US"/>
              <a:t> P3P</a:t>
            </a:r>
          </a:p>
          <a:p>
            <a:pPr indent="0" marL="0">
              <a:buNone/>
            </a:pPr>
            <a:r>
              <a:rPr dirty="0" sz="5400" lang="en-US"/>
              <a:t>o. </a:t>
            </a:r>
            <a:r>
              <a:rPr dirty="0" sz="5400" lang="en-US" err="1"/>
              <a:t>Mengenali</a:t>
            </a:r>
            <a:r>
              <a:rPr dirty="0" sz="5400" lang="en-US"/>
              <a:t> </a:t>
            </a:r>
            <a:r>
              <a:rPr dirty="0" sz="5400" lang="en-US" err="1"/>
              <a:t>pentingnya</a:t>
            </a:r>
            <a:r>
              <a:rPr dirty="0" sz="5400" lang="en-US"/>
              <a:t> </a:t>
            </a:r>
            <a:r>
              <a:rPr dirty="0" sz="5400" lang="en-US" err="1"/>
              <a:t>Imunisasi</a:t>
            </a:r>
            <a:r>
              <a:rPr dirty="0" sz="5400" lang="en-US"/>
              <a:t>;</a:t>
            </a:r>
          </a:p>
          <a:p>
            <a:pPr indent="0" marL="0">
              <a:buNone/>
            </a:pPr>
            <a:r>
              <a:rPr dirty="0" sz="5400" lang="en-US"/>
              <a:t>p. </a:t>
            </a:r>
            <a:r>
              <a:rPr dirty="0" sz="5400" lang="en-US" err="1"/>
              <a:t>Mengenal</a:t>
            </a:r>
            <a:r>
              <a:rPr dirty="0" sz="5400" lang="en-US"/>
              <a:t> </a:t>
            </a:r>
            <a:r>
              <a:rPr dirty="0" sz="5400" lang="en-US" err="1"/>
              <a:t>pentingnya</a:t>
            </a:r>
            <a:r>
              <a:rPr dirty="0" sz="5400" lang="en-US"/>
              <a:t> </a:t>
            </a:r>
            <a:r>
              <a:rPr dirty="0" sz="5400" lang="en-US" err="1"/>
              <a:t>sarapan</a:t>
            </a:r>
            <a:r>
              <a:rPr dirty="0" sz="5400" lang="en-US"/>
              <a:t> </a:t>
            </a:r>
            <a:r>
              <a:rPr dirty="0" sz="5400" lang="en-US" err="1"/>
              <a:t>pagi</a:t>
            </a:r>
            <a:r>
              <a:rPr dirty="0" sz="5400" lang="en-US"/>
              <a:t> yang </a:t>
            </a:r>
            <a:r>
              <a:rPr dirty="0" sz="5400" lang="en-US" err="1"/>
              <a:t>Sehat</a:t>
            </a:r>
            <a:r>
              <a:rPr dirty="0" sz="5400" lang="en-US"/>
              <a:t> </a:t>
            </a:r>
            <a:r>
              <a:rPr dirty="0" sz="5400" lang="en-US" err="1"/>
              <a:t>dan</a:t>
            </a:r>
            <a:r>
              <a:rPr dirty="0" sz="5400" lang="en-US"/>
              <a:t> </a:t>
            </a:r>
            <a:r>
              <a:rPr dirty="0" sz="5400" lang="en-US" err="1"/>
              <a:t>Halalan</a:t>
            </a:r>
            <a:r>
              <a:rPr dirty="0" sz="5400" lang="en-US"/>
              <a:t> </a:t>
            </a:r>
            <a:r>
              <a:rPr dirty="0" sz="5400" lang="en-US" err="1"/>
              <a:t>Toyyiban</a:t>
            </a:r>
            <a:r>
              <a:rPr dirty="0" sz="5400" lang="en-US"/>
              <a:t>;</a:t>
            </a:r>
          </a:p>
          <a:p>
            <a:pPr indent="0" marL="0">
              <a:buNone/>
            </a:pPr>
            <a:r>
              <a:rPr dirty="0" sz="5400" lang="en-US"/>
              <a:t>q. </a:t>
            </a:r>
            <a:r>
              <a:rPr dirty="0" sz="5400" lang="en-US" err="1"/>
              <a:t>Mengenal</a:t>
            </a:r>
            <a:r>
              <a:rPr dirty="0" sz="5400" lang="en-US"/>
              <a:t> </a:t>
            </a:r>
            <a:r>
              <a:rPr dirty="0" sz="5400" lang="en-US" err="1"/>
              <a:t>bahaya</a:t>
            </a:r>
            <a:r>
              <a:rPr dirty="0" sz="5400" lang="en-US"/>
              <a:t> </a:t>
            </a:r>
            <a:r>
              <a:rPr dirty="0" sz="5400" lang="en-US" err="1"/>
              <a:t>penyakit</a:t>
            </a:r>
            <a:r>
              <a:rPr dirty="0" sz="5400" lang="en-US"/>
              <a:t> </a:t>
            </a:r>
            <a:r>
              <a:rPr dirty="0" sz="5400" lang="en-US" err="1"/>
              <a:t>diare</a:t>
            </a:r>
            <a:r>
              <a:rPr dirty="0" sz="5400" lang="en-US"/>
              <a:t>, DBD </a:t>
            </a:r>
            <a:r>
              <a:rPr dirty="0" sz="5400" lang="en-US" err="1"/>
              <a:t>dan</a:t>
            </a:r>
            <a:r>
              <a:rPr dirty="0" sz="5400" lang="en-US"/>
              <a:t> Influenza;</a:t>
            </a:r>
          </a:p>
          <a:p>
            <a:pPr indent="0" marL="0">
              <a:buNone/>
            </a:pPr>
            <a:r>
              <a:rPr dirty="0" sz="5400" lang="en-US"/>
              <a:t>r. </a:t>
            </a:r>
            <a:r>
              <a:rPr dirty="0" sz="5400" lang="en-US" err="1"/>
              <a:t>Menjaga</a:t>
            </a:r>
            <a:r>
              <a:rPr dirty="0" sz="5400" lang="en-US"/>
              <a:t> </a:t>
            </a:r>
            <a:r>
              <a:rPr dirty="0" sz="5400" lang="en-US" err="1"/>
              <a:t>kebersihan</a:t>
            </a:r>
            <a:r>
              <a:rPr dirty="0" sz="5400" lang="en-US"/>
              <a:t> </a:t>
            </a:r>
            <a:r>
              <a:rPr dirty="0" sz="5400" lang="en-US" err="1"/>
              <a:t>pribadi</a:t>
            </a:r>
            <a:r>
              <a:rPr dirty="0" sz="5400" lang="en-US"/>
              <a:t>;</a:t>
            </a:r>
          </a:p>
          <a:p>
            <a:pPr indent="0" marL="0">
              <a:buNone/>
            </a:pPr>
            <a:r>
              <a:rPr dirty="0" sz="5400" lang="en-US"/>
              <a:t>s. </a:t>
            </a:r>
            <a:r>
              <a:rPr dirty="0" sz="5400" lang="en-US" err="1"/>
              <a:t>Mengenal</a:t>
            </a:r>
            <a:r>
              <a:rPr dirty="0" sz="5400" lang="en-US"/>
              <a:t> </a:t>
            </a:r>
            <a:r>
              <a:rPr dirty="0" sz="5400" lang="en-US" err="1"/>
              <a:t>makanan</a:t>
            </a:r>
            <a:r>
              <a:rPr dirty="0" sz="5400" lang="en-US"/>
              <a:t> </a:t>
            </a:r>
            <a:r>
              <a:rPr dirty="0" sz="5400" lang="en-US" err="1"/>
              <a:t>sehat</a:t>
            </a:r>
            <a:r>
              <a:rPr dirty="0" sz="5400" lang="en-US"/>
              <a:t> </a:t>
            </a:r>
            <a:r>
              <a:rPr dirty="0" sz="5400" lang="en-US" err="1"/>
              <a:t>dan</a:t>
            </a:r>
            <a:r>
              <a:rPr dirty="0" sz="5400" lang="en-US"/>
              <a:t> </a:t>
            </a:r>
            <a:r>
              <a:rPr dirty="0" sz="5400" lang="en-US" err="1"/>
              <a:t>Halalan</a:t>
            </a:r>
            <a:r>
              <a:rPr dirty="0" sz="5400" lang="en-US"/>
              <a:t> </a:t>
            </a:r>
            <a:r>
              <a:rPr dirty="0" sz="5400" lang="en-US" err="1"/>
              <a:t>Toyyiban</a:t>
            </a:r>
            <a:r>
              <a:rPr dirty="0" sz="5400" lang="en-US"/>
              <a:t>;</a:t>
            </a:r>
          </a:p>
          <a:p>
            <a:pPr indent="0" marL="0">
              <a:buNone/>
            </a:pPr>
            <a:r>
              <a:rPr dirty="0" sz="5400" lang="en-US"/>
              <a:t>t. </a:t>
            </a:r>
            <a:r>
              <a:rPr dirty="0" sz="5400" lang="en-US" err="1"/>
              <a:t>Menjaga</a:t>
            </a:r>
            <a:r>
              <a:rPr dirty="0" sz="5400" lang="en-US"/>
              <a:t> </a:t>
            </a:r>
            <a:r>
              <a:rPr dirty="0" sz="5400" lang="en-US" err="1"/>
              <a:t>kebersihan</a:t>
            </a:r>
            <a:r>
              <a:rPr dirty="0" sz="5400" lang="en-US"/>
              <a:t> </a:t>
            </a:r>
            <a:r>
              <a:rPr dirty="0" sz="5400" lang="en-US" err="1"/>
              <a:t>lingkungan</a:t>
            </a:r>
            <a:r>
              <a:rPr dirty="0" sz="5400" lang="en-US"/>
              <a:t>, Madrasah </a:t>
            </a:r>
            <a:r>
              <a:rPr dirty="0" sz="5400" lang="en-US" err="1"/>
              <a:t>dan</a:t>
            </a:r>
            <a:r>
              <a:rPr dirty="0" sz="5400" lang="en-US"/>
              <a:t> </a:t>
            </a:r>
            <a:r>
              <a:rPr dirty="0" sz="5400" lang="en-US" err="1"/>
              <a:t>Rumah</a:t>
            </a:r>
            <a:r>
              <a:rPr dirty="0" sz="5400" lang="en-US"/>
              <a:t> </a:t>
            </a:r>
          </a:p>
          <a:p>
            <a:pPr indent="0" marL="0">
              <a:buNone/>
            </a:pPr>
            <a:endParaRPr dirty="0" sz="5400"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90" name=""/>
        <p:cNvGrpSpPr/>
        <p:nvPr/>
      </p:nvGrpSpPr>
      <p:grpSpPr>
        <a:xfrm>
          <a:off x="0" y="0"/>
          <a:ext cx="0" cy="0"/>
          <a:chOff x="0" y="0"/>
          <a:chExt cx="0" cy="0"/>
        </a:xfrm>
      </p:grpSpPr>
      <p:sp>
        <p:nvSpPr>
          <p:cNvPr id="1048794" name="Content Placeholder 2"/>
          <p:cNvSpPr>
            <a:spLocks noGrp="1"/>
          </p:cNvSpPr>
          <p:nvPr>
            <p:ph idx="1"/>
          </p:nvPr>
        </p:nvSpPr>
        <p:spPr>
          <a:xfrm>
            <a:off x="1493658" y="87474"/>
            <a:ext cx="6172200" cy="4968552"/>
          </a:xfrm>
        </p:spPr>
        <p:txBody>
          <a:bodyPr>
            <a:normAutofit fontScale="62963" lnSpcReduction="20000"/>
          </a:bodyPr>
          <a:p>
            <a:pPr indent="0" marL="0">
              <a:buNone/>
            </a:pPr>
            <a:r>
              <a:rPr b="1" dirty="0" sz="3450" lang="en-ID" u="sng"/>
              <a:t>MTs</a:t>
            </a:r>
          </a:p>
          <a:p>
            <a:pPr indent="0" marL="0">
              <a:buNone/>
            </a:pPr>
            <a:r>
              <a:rPr b="1" dirty="0" lang="en-US" err="1" u="sng"/>
              <a:t>Pembiasaan</a:t>
            </a:r>
            <a:r>
              <a:rPr b="1" dirty="0" lang="en-US" u="sng"/>
              <a:t> </a:t>
            </a:r>
            <a:r>
              <a:rPr b="1" dirty="0" lang="en-US" err="1" u="sng"/>
              <a:t>Membaca</a:t>
            </a:r>
            <a:r>
              <a:rPr b="1" dirty="0" lang="en-US" u="sng"/>
              <a:t> Al Qur’an (</a:t>
            </a:r>
            <a:r>
              <a:rPr b="1" dirty="0" lang="en-US" err="1" u="sng"/>
              <a:t>Surat-Surat</a:t>
            </a:r>
            <a:r>
              <a:rPr b="1" dirty="0" lang="en-US" u="sng"/>
              <a:t> </a:t>
            </a:r>
            <a:r>
              <a:rPr b="1" dirty="0" lang="en-US" err="1" u="sng"/>
              <a:t>Pendek</a:t>
            </a:r>
            <a:r>
              <a:rPr b="1" dirty="0" lang="en-US" u="sng"/>
              <a:t>),  </a:t>
            </a:r>
            <a:r>
              <a:rPr b="1" dirty="0" lang="en-US" err="1" u="sng"/>
              <a:t>Do’a-doa</a:t>
            </a:r>
            <a:r>
              <a:rPr b="1" dirty="0" lang="en-US" u="sng"/>
              <a:t>, </a:t>
            </a:r>
            <a:r>
              <a:rPr b="1" dirty="0" lang="en-US" err="1" u="sng"/>
              <a:t>Sholat</a:t>
            </a:r>
            <a:r>
              <a:rPr b="1" dirty="0" lang="en-US" u="sng"/>
              <a:t> </a:t>
            </a:r>
            <a:r>
              <a:rPr b="1" dirty="0" lang="en-US" err="1" u="sng"/>
              <a:t>Dhuha</a:t>
            </a:r>
            <a:r>
              <a:rPr b="1" dirty="0" lang="en-US" u="sng"/>
              <a:t> </a:t>
            </a:r>
            <a:r>
              <a:rPr b="1" dirty="0" lang="en-US" err="1" u="sng"/>
              <a:t>dan</a:t>
            </a:r>
            <a:r>
              <a:rPr b="1" dirty="0" lang="en-US" u="sng"/>
              <a:t> </a:t>
            </a:r>
            <a:r>
              <a:rPr b="1" dirty="0" lang="en-US" err="1" u="sng"/>
              <a:t>Tahfidz</a:t>
            </a:r>
            <a:r>
              <a:rPr b="1" dirty="0" lang="en-US" u="sng"/>
              <a:t> </a:t>
            </a:r>
            <a:endParaRPr b="1" dirty="0" lang="en-ID" u="sng"/>
          </a:p>
          <a:p>
            <a:pPr indent="0" marL="0">
              <a:buNone/>
            </a:pPr>
            <a:r>
              <a:rPr dirty="0" sz="2175" lang="en-US"/>
              <a:t>a. </a:t>
            </a:r>
            <a:r>
              <a:rPr dirty="0" sz="2175" lang="en-US" err="1"/>
              <a:t>Tidak</a:t>
            </a:r>
            <a:r>
              <a:rPr dirty="0" sz="2175" lang="en-US"/>
              <a:t> </a:t>
            </a:r>
            <a:r>
              <a:rPr dirty="0" sz="2175" lang="en-US" err="1"/>
              <a:t>merokok</a:t>
            </a:r>
            <a:endParaRPr dirty="0" sz="2175" lang="en-US"/>
          </a:p>
          <a:p>
            <a:pPr indent="0" marL="0">
              <a:buNone/>
            </a:pPr>
            <a:r>
              <a:rPr dirty="0" sz="2175" lang="en-US"/>
              <a:t>b. </a:t>
            </a:r>
            <a:r>
              <a:rPr dirty="0" sz="2175" lang="en-US" err="1"/>
              <a:t>Cuci</a:t>
            </a:r>
            <a:r>
              <a:rPr dirty="0" sz="2175" lang="en-US"/>
              <a:t> </a:t>
            </a:r>
            <a:r>
              <a:rPr dirty="0" sz="2175" lang="en-US" err="1"/>
              <a:t>tangan</a:t>
            </a:r>
            <a:r>
              <a:rPr dirty="0" sz="2175" lang="en-US"/>
              <a:t> </a:t>
            </a:r>
            <a:r>
              <a:rPr dirty="0" sz="2175" lang="en-US" err="1"/>
              <a:t>dengan</a:t>
            </a:r>
            <a:r>
              <a:rPr dirty="0" sz="2175" lang="en-US"/>
              <a:t> air </a:t>
            </a:r>
            <a:r>
              <a:rPr dirty="0" sz="2175" lang="en-US" err="1"/>
              <a:t>suci</a:t>
            </a:r>
            <a:r>
              <a:rPr dirty="0" sz="2175" lang="en-US"/>
              <a:t> </a:t>
            </a:r>
            <a:r>
              <a:rPr dirty="0" sz="2175" lang="en-US" err="1"/>
              <a:t>mensucikan</a:t>
            </a:r>
            <a:r>
              <a:rPr dirty="0" sz="2175" lang="en-US"/>
              <a:t> </a:t>
            </a:r>
            <a:r>
              <a:rPr dirty="0" sz="2175" lang="en-US" err="1"/>
              <a:t>dan</a:t>
            </a:r>
            <a:r>
              <a:rPr dirty="0" sz="2175" lang="en-US"/>
              <a:t> </a:t>
            </a:r>
            <a:r>
              <a:rPr dirty="0" sz="2175" lang="en-US" err="1"/>
              <a:t>pakai</a:t>
            </a:r>
            <a:r>
              <a:rPr dirty="0" sz="2175" lang="en-US"/>
              <a:t> </a:t>
            </a:r>
            <a:r>
              <a:rPr dirty="0" sz="2175" lang="en-US" err="1"/>
              <a:t>sabun</a:t>
            </a:r>
            <a:r>
              <a:rPr dirty="0" sz="2175" lang="en-US"/>
              <a:t>;</a:t>
            </a:r>
          </a:p>
          <a:p>
            <a:pPr indent="0" marL="0">
              <a:buNone/>
            </a:pPr>
            <a:r>
              <a:rPr dirty="0" sz="2175" lang="en-US"/>
              <a:t>c. </a:t>
            </a:r>
            <a:r>
              <a:rPr dirty="0" sz="2175" lang="en-US" err="1"/>
              <a:t>Konsumsi</a:t>
            </a:r>
            <a:r>
              <a:rPr dirty="0" sz="2175" lang="en-US"/>
              <a:t> </a:t>
            </a:r>
            <a:r>
              <a:rPr dirty="0" sz="2175" lang="en-US" err="1"/>
              <a:t>minuman</a:t>
            </a:r>
            <a:r>
              <a:rPr dirty="0" sz="2175" lang="en-US"/>
              <a:t> , </a:t>
            </a:r>
            <a:r>
              <a:rPr dirty="0" sz="2175" lang="en-US" err="1"/>
              <a:t>makanan</a:t>
            </a:r>
            <a:r>
              <a:rPr dirty="0" sz="2175" lang="en-US"/>
              <a:t> yang </a:t>
            </a:r>
            <a:r>
              <a:rPr dirty="0" sz="2175" lang="en-US" err="1"/>
              <a:t>sehat</a:t>
            </a:r>
            <a:r>
              <a:rPr dirty="0" sz="2175" lang="en-US"/>
              <a:t> </a:t>
            </a:r>
            <a:r>
              <a:rPr dirty="0" sz="2175" lang="en-US" err="1"/>
              <a:t>dan</a:t>
            </a:r>
            <a:r>
              <a:rPr dirty="0" sz="2175" lang="en-US"/>
              <a:t> </a:t>
            </a:r>
            <a:r>
              <a:rPr dirty="0" sz="2175" lang="en-US" err="1"/>
              <a:t>Halalan</a:t>
            </a:r>
            <a:r>
              <a:rPr dirty="0" sz="2175" lang="en-US"/>
              <a:t> </a:t>
            </a:r>
            <a:r>
              <a:rPr dirty="0" sz="2175" lang="en-US" err="1"/>
              <a:t>Toyyiban</a:t>
            </a:r>
            <a:endParaRPr dirty="0" sz="2175" lang="en-US"/>
          </a:p>
          <a:p>
            <a:pPr indent="0" marL="0">
              <a:buNone/>
            </a:pPr>
            <a:r>
              <a:rPr dirty="0" sz="2175" lang="en-US"/>
              <a:t>d. </a:t>
            </a:r>
            <a:r>
              <a:rPr dirty="0" sz="2175" lang="en-US" err="1"/>
              <a:t>Penggunaan</a:t>
            </a:r>
            <a:r>
              <a:rPr dirty="0" sz="2175" lang="en-US"/>
              <a:t> </a:t>
            </a:r>
            <a:r>
              <a:rPr dirty="0" sz="2175" lang="en-US" err="1"/>
              <a:t>jamban</a:t>
            </a:r>
            <a:r>
              <a:rPr dirty="0" sz="2175" lang="en-US"/>
              <a:t> </a:t>
            </a:r>
            <a:r>
              <a:rPr dirty="0" sz="2175" lang="en-US" err="1"/>
              <a:t>sehat</a:t>
            </a:r>
            <a:r>
              <a:rPr dirty="0" sz="2175" lang="en-US"/>
              <a:t> </a:t>
            </a:r>
            <a:r>
              <a:rPr dirty="0" sz="2175" lang="en-US" err="1"/>
              <a:t>dan</a:t>
            </a:r>
            <a:r>
              <a:rPr dirty="0" sz="2175" lang="en-US"/>
              <a:t> </a:t>
            </a:r>
            <a:r>
              <a:rPr dirty="0" sz="2175" lang="en-US" err="1"/>
              <a:t>suci</a:t>
            </a:r>
            <a:r>
              <a:rPr dirty="0" sz="2175" lang="en-US"/>
              <a:t> </a:t>
            </a:r>
            <a:r>
              <a:rPr dirty="0" sz="2175" lang="en-US" err="1"/>
              <a:t>mensucikan</a:t>
            </a:r>
            <a:endParaRPr dirty="0" sz="2175" lang="en-US"/>
          </a:p>
          <a:p>
            <a:pPr indent="0" marL="0">
              <a:buNone/>
            </a:pPr>
            <a:r>
              <a:rPr dirty="0" sz="2175" lang="en-US"/>
              <a:t>e. </a:t>
            </a:r>
            <a:r>
              <a:rPr dirty="0" sz="2175" lang="en-US" err="1"/>
              <a:t>Merngikuti</a:t>
            </a:r>
            <a:r>
              <a:rPr dirty="0" sz="2175" lang="en-US"/>
              <a:t> </a:t>
            </a:r>
            <a:r>
              <a:rPr dirty="0" sz="2175" lang="en-US" err="1"/>
              <a:t>kegiatan</a:t>
            </a:r>
            <a:r>
              <a:rPr dirty="0" sz="2175" lang="en-US"/>
              <a:t> </a:t>
            </a:r>
            <a:r>
              <a:rPr dirty="0" sz="2175" lang="en-US" err="1"/>
              <a:t>Olah</a:t>
            </a:r>
            <a:r>
              <a:rPr dirty="0" sz="2175" lang="en-US"/>
              <a:t> raga di Madrasah;</a:t>
            </a:r>
          </a:p>
          <a:p>
            <a:pPr indent="0" marL="0">
              <a:buNone/>
            </a:pPr>
            <a:r>
              <a:rPr dirty="0" sz="2175" lang="en-US"/>
              <a:t>f. </a:t>
            </a:r>
            <a:r>
              <a:rPr dirty="0" sz="2175" lang="en-US" err="1"/>
              <a:t>Pemberantasan</a:t>
            </a:r>
            <a:r>
              <a:rPr dirty="0" sz="2175" lang="en-US"/>
              <a:t> </a:t>
            </a:r>
            <a:r>
              <a:rPr dirty="0" sz="2175" lang="en-US" err="1"/>
              <a:t>sarang</a:t>
            </a:r>
            <a:r>
              <a:rPr dirty="0" sz="2175" lang="en-US"/>
              <a:t> </a:t>
            </a:r>
            <a:r>
              <a:rPr dirty="0" sz="2175" lang="en-US" err="1"/>
              <a:t>nyamuk</a:t>
            </a:r>
            <a:r>
              <a:rPr dirty="0" sz="2175" lang="en-US"/>
              <a:t>;</a:t>
            </a:r>
          </a:p>
          <a:p>
            <a:pPr indent="0" marL="0">
              <a:buNone/>
            </a:pPr>
            <a:r>
              <a:rPr dirty="0" sz="2175" lang="en-US"/>
              <a:t>g. </a:t>
            </a:r>
            <a:r>
              <a:rPr dirty="0" sz="2175" lang="en-US" err="1"/>
              <a:t>Pemantauan</a:t>
            </a:r>
            <a:r>
              <a:rPr dirty="0" sz="2175" lang="en-US"/>
              <a:t> </a:t>
            </a:r>
            <a:r>
              <a:rPr dirty="0" sz="2175" lang="en-US" err="1"/>
              <a:t>berat</a:t>
            </a:r>
            <a:r>
              <a:rPr dirty="0" sz="2175" lang="en-US"/>
              <a:t> </a:t>
            </a:r>
            <a:r>
              <a:rPr dirty="0" sz="2175" lang="en-US" err="1"/>
              <a:t>badan</a:t>
            </a:r>
            <a:r>
              <a:rPr dirty="0" sz="2175" lang="en-US"/>
              <a:t> </a:t>
            </a:r>
            <a:r>
              <a:rPr dirty="0" sz="2175" lang="en-US" err="1"/>
              <a:t>dan</a:t>
            </a:r>
            <a:r>
              <a:rPr dirty="0" sz="2175" lang="en-US"/>
              <a:t> </a:t>
            </a:r>
            <a:r>
              <a:rPr dirty="0" sz="2175" lang="en-US" err="1"/>
              <a:t>tinggi</a:t>
            </a:r>
            <a:r>
              <a:rPr dirty="0" sz="2175" lang="en-US"/>
              <a:t> </a:t>
            </a:r>
            <a:r>
              <a:rPr dirty="0" sz="2175" lang="en-US" err="1"/>
              <a:t>badan</a:t>
            </a:r>
            <a:r>
              <a:rPr dirty="0" sz="2175" lang="en-US"/>
              <a:t> </a:t>
            </a:r>
            <a:r>
              <a:rPr dirty="0" sz="2175" lang="en-US" err="1"/>
              <a:t>secara</a:t>
            </a:r>
            <a:r>
              <a:rPr dirty="0" sz="2175" lang="en-US"/>
              <a:t> </a:t>
            </a:r>
            <a:r>
              <a:rPr dirty="0" sz="2175" lang="en-US" err="1"/>
              <a:t>teratur</a:t>
            </a:r>
            <a:endParaRPr dirty="0" sz="2175" lang="en-US"/>
          </a:p>
          <a:p>
            <a:pPr indent="0" marL="0">
              <a:buNone/>
            </a:pPr>
            <a:r>
              <a:rPr dirty="0" sz="2175" lang="en-US"/>
              <a:t>h. </a:t>
            </a:r>
            <a:r>
              <a:rPr dirty="0" sz="2175" lang="en-US" err="1"/>
              <a:t>Membuang</a:t>
            </a:r>
            <a:r>
              <a:rPr dirty="0" sz="2175" lang="en-US"/>
              <a:t> </a:t>
            </a:r>
            <a:r>
              <a:rPr dirty="0" sz="2175" lang="en-US" err="1"/>
              <a:t>sampah</a:t>
            </a:r>
            <a:r>
              <a:rPr dirty="0" sz="2175" lang="en-US"/>
              <a:t> </a:t>
            </a:r>
            <a:r>
              <a:rPr dirty="0" sz="2175" lang="en-US" err="1"/>
              <a:t>pada</a:t>
            </a:r>
            <a:r>
              <a:rPr dirty="0" sz="2175" lang="en-US"/>
              <a:t> </a:t>
            </a:r>
            <a:r>
              <a:rPr dirty="0" sz="2175" lang="en-US" err="1"/>
              <a:t>tempatnya</a:t>
            </a:r>
            <a:r>
              <a:rPr dirty="0" sz="2175" lang="en-US"/>
              <a:t>;</a:t>
            </a:r>
          </a:p>
          <a:p>
            <a:pPr indent="0" marL="0">
              <a:buNone/>
            </a:pPr>
            <a:r>
              <a:rPr dirty="0" sz="2175" lang="en-US"/>
              <a:t>i. </a:t>
            </a:r>
            <a:r>
              <a:rPr dirty="0" sz="2175" lang="en-US" err="1"/>
              <a:t>Etika</a:t>
            </a:r>
            <a:r>
              <a:rPr dirty="0" sz="2175" lang="en-US"/>
              <a:t> </a:t>
            </a:r>
            <a:r>
              <a:rPr dirty="0" sz="2175" lang="en-US" err="1"/>
              <a:t>batuk</a:t>
            </a:r>
            <a:r>
              <a:rPr dirty="0" sz="2175" lang="en-US"/>
              <a:t> </a:t>
            </a:r>
            <a:r>
              <a:rPr dirty="0" sz="2175" lang="en-US" err="1"/>
              <a:t>dan</a:t>
            </a:r>
            <a:r>
              <a:rPr dirty="0" sz="2175" lang="en-US"/>
              <a:t> </a:t>
            </a:r>
            <a:r>
              <a:rPr dirty="0" sz="2175" lang="en-US" err="1"/>
              <a:t>bersin</a:t>
            </a:r>
            <a:r>
              <a:rPr dirty="0" sz="2175" lang="en-US"/>
              <a:t> </a:t>
            </a:r>
            <a:r>
              <a:rPr dirty="0" sz="2175" lang="en-US" err="1"/>
              <a:t>diiringi</a:t>
            </a:r>
            <a:r>
              <a:rPr dirty="0" sz="2175" lang="en-US"/>
              <a:t> </a:t>
            </a:r>
            <a:r>
              <a:rPr dirty="0" sz="2175" lang="en-US" err="1"/>
              <a:t>dengan</a:t>
            </a:r>
            <a:r>
              <a:rPr dirty="0" sz="2175" lang="en-US"/>
              <a:t> </a:t>
            </a:r>
            <a:r>
              <a:rPr dirty="0" sz="2175" lang="en-US" err="1"/>
              <a:t>lafadz</a:t>
            </a:r>
            <a:r>
              <a:rPr dirty="0" sz="2175" lang="en-US"/>
              <a:t> </a:t>
            </a:r>
            <a:r>
              <a:rPr dirty="0" sz="2175" lang="en-US" err="1"/>
              <a:t>do’a</a:t>
            </a:r>
            <a:r>
              <a:rPr dirty="0" sz="2175" lang="en-US"/>
              <a:t>;</a:t>
            </a:r>
          </a:p>
          <a:p>
            <a:pPr indent="0" marL="0">
              <a:buNone/>
            </a:pPr>
            <a:r>
              <a:rPr dirty="0" sz="2175" lang="en-US"/>
              <a:t>j. </a:t>
            </a:r>
            <a:r>
              <a:rPr dirty="0" sz="2175" lang="en-US" err="1"/>
              <a:t>Pengelolaan</a:t>
            </a:r>
            <a:r>
              <a:rPr dirty="0" sz="2175" lang="en-US"/>
              <a:t> </a:t>
            </a:r>
            <a:r>
              <a:rPr dirty="0" sz="2175" lang="en-US" err="1"/>
              <a:t>kebersihan</a:t>
            </a:r>
            <a:r>
              <a:rPr dirty="0" sz="2175" lang="en-US"/>
              <a:t> </a:t>
            </a:r>
            <a:r>
              <a:rPr dirty="0" sz="2175" lang="en-US" err="1"/>
              <a:t>saat</a:t>
            </a:r>
            <a:r>
              <a:rPr dirty="0" sz="2175" lang="en-US"/>
              <a:t> </a:t>
            </a:r>
            <a:r>
              <a:rPr dirty="0" sz="2175" lang="en-US" err="1"/>
              <a:t>menstruasi</a:t>
            </a:r>
            <a:r>
              <a:rPr dirty="0" sz="2175" lang="en-US"/>
              <a:t> </a:t>
            </a:r>
            <a:r>
              <a:rPr dirty="0" sz="2175" lang="en-US" err="1"/>
              <a:t>dan</a:t>
            </a:r>
            <a:r>
              <a:rPr dirty="0" sz="2175" lang="en-US"/>
              <a:t> </a:t>
            </a:r>
            <a:r>
              <a:rPr dirty="0" sz="2175" lang="en-US" err="1"/>
              <a:t>Thoharoh</a:t>
            </a:r>
            <a:r>
              <a:rPr dirty="0" sz="2175" lang="en-US"/>
              <a:t> </a:t>
            </a:r>
            <a:r>
              <a:rPr dirty="0" sz="2175" lang="en-US" err="1"/>
              <a:t>setelah</a:t>
            </a:r>
            <a:r>
              <a:rPr dirty="0" sz="2175" lang="en-US"/>
              <a:t> </a:t>
            </a:r>
            <a:r>
              <a:rPr dirty="0" sz="2175" lang="en-US" err="1"/>
              <a:t>menstruasi</a:t>
            </a:r>
            <a:r>
              <a:rPr dirty="0" sz="2175" lang="en-US"/>
              <a:t>;</a:t>
            </a:r>
          </a:p>
          <a:p>
            <a:pPr indent="0" marL="0">
              <a:buNone/>
            </a:pPr>
            <a:r>
              <a:rPr dirty="0" sz="2175" lang="en-US"/>
              <a:t>k. </a:t>
            </a:r>
            <a:r>
              <a:rPr dirty="0" sz="2175" lang="en-US" err="1"/>
              <a:t>Kebersihan</a:t>
            </a:r>
            <a:r>
              <a:rPr dirty="0" sz="2175" lang="en-US"/>
              <a:t> </a:t>
            </a:r>
            <a:r>
              <a:rPr dirty="0" sz="2175" lang="en-US" err="1"/>
              <a:t>Reproduksi</a:t>
            </a:r>
            <a:r>
              <a:rPr dirty="0" sz="2175" lang="en-US"/>
              <a:t>;</a:t>
            </a:r>
          </a:p>
          <a:p>
            <a:pPr indent="0" marL="0">
              <a:buNone/>
            </a:pPr>
            <a:r>
              <a:rPr dirty="0" sz="2175" lang="en-US"/>
              <a:t>l. </a:t>
            </a:r>
            <a:r>
              <a:rPr dirty="0" sz="2175" lang="en-US" err="1"/>
              <a:t>Kebersihan</a:t>
            </a:r>
            <a:r>
              <a:rPr dirty="0" sz="2175" lang="en-US"/>
              <a:t> </a:t>
            </a:r>
            <a:r>
              <a:rPr dirty="0" sz="2175" lang="en-US" err="1"/>
              <a:t>gigi</a:t>
            </a:r>
            <a:r>
              <a:rPr dirty="0" sz="2175" lang="en-US"/>
              <a:t> </a:t>
            </a:r>
            <a:r>
              <a:rPr dirty="0" sz="2175" lang="en-US" err="1"/>
              <a:t>dan</a:t>
            </a:r>
            <a:r>
              <a:rPr dirty="0" sz="2175" lang="en-US"/>
              <a:t> </a:t>
            </a:r>
            <a:r>
              <a:rPr dirty="0" sz="2175" lang="en-US" err="1"/>
              <a:t>mulut</a:t>
            </a:r>
            <a:r>
              <a:rPr dirty="0" sz="2175" lang="en-US"/>
              <a:t>;</a:t>
            </a:r>
          </a:p>
          <a:p>
            <a:pPr indent="0" marL="0">
              <a:buNone/>
            </a:pPr>
            <a:r>
              <a:rPr dirty="0" sz="2175" lang="en-US"/>
              <a:t>m. </a:t>
            </a:r>
            <a:r>
              <a:rPr dirty="0" sz="2175" lang="en-US" err="1"/>
              <a:t>Bahaya</a:t>
            </a:r>
            <a:r>
              <a:rPr dirty="0" sz="2175" lang="en-US"/>
              <a:t> </a:t>
            </a:r>
            <a:r>
              <a:rPr dirty="0" sz="2175" lang="en-US" err="1"/>
              <a:t>Narkoba</a:t>
            </a:r>
            <a:r>
              <a:rPr dirty="0" sz="2175" lang="en-US"/>
              <a:t> </a:t>
            </a:r>
            <a:r>
              <a:rPr dirty="0" sz="2175" lang="en-US" err="1"/>
              <a:t>dan</a:t>
            </a:r>
            <a:r>
              <a:rPr dirty="0" sz="2175" lang="en-US"/>
              <a:t> </a:t>
            </a:r>
            <a:r>
              <a:rPr dirty="0" sz="2175" lang="en-US" err="1"/>
              <a:t>Miras</a:t>
            </a:r>
            <a:endParaRPr dirty="0" sz="2175" lang="en-US"/>
          </a:p>
          <a:p>
            <a:pPr indent="0" marL="0">
              <a:buNone/>
            </a:pPr>
            <a:r>
              <a:rPr dirty="0" sz="2175" lang="en-US"/>
              <a:t>n. </a:t>
            </a:r>
            <a:r>
              <a:rPr dirty="0" sz="2175" lang="en-US" err="1"/>
              <a:t>Bahaya</a:t>
            </a:r>
            <a:r>
              <a:rPr dirty="0" sz="2175" lang="en-US"/>
              <a:t> HIV/ Aid </a:t>
            </a:r>
          </a:p>
          <a:p>
            <a:pPr indent="0" marL="0">
              <a:buNone/>
            </a:pPr>
            <a:r>
              <a:rPr dirty="0" sz="2175" lang="en-US"/>
              <a:t>o. </a:t>
            </a:r>
            <a:r>
              <a:rPr dirty="0" sz="2175" lang="en-US" err="1"/>
              <a:t>Memahami</a:t>
            </a:r>
            <a:r>
              <a:rPr dirty="0" sz="2175" lang="en-US"/>
              <a:t> </a:t>
            </a:r>
            <a:r>
              <a:rPr dirty="0" sz="2175" lang="en-US" err="1"/>
              <a:t>Bahaya</a:t>
            </a:r>
            <a:r>
              <a:rPr dirty="0" sz="2175" lang="en-US"/>
              <a:t> </a:t>
            </a:r>
            <a:r>
              <a:rPr dirty="0" sz="2175" lang="en-US" err="1"/>
              <a:t>Penyakit</a:t>
            </a:r>
            <a:r>
              <a:rPr dirty="0" sz="2175" lang="en-US"/>
              <a:t> </a:t>
            </a:r>
            <a:r>
              <a:rPr dirty="0" sz="2175" lang="en-US" err="1"/>
              <a:t>menular</a:t>
            </a:r>
            <a:endParaRPr dirty="0" sz="2175" lang="en-US"/>
          </a:p>
          <a:p>
            <a:pPr indent="0" marL="0">
              <a:buNone/>
            </a:pPr>
            <a:r>
              <a:rPr dirty="0" sz="2175" lang="en-US"/>
              <a:t>p. </a:t>
            </a:r>
            <a:r>
              <a:rPr dirty="0" sz="2175" lang="en-US" err="1"/>
              <a:t>Memahami</a:t>
            </a:r>
            <a:r>
              <a:rPr dirty="0" sz="2175" lang="en-US"/>
              <a:t> </a:t>
            </a:r>
            <a:r>
              <a:rPr dirty="0" sz="2175" lang="en-US" err="1"/>
              <a:t>bahaya</a:t>
            </a:r>
            <a:r>
              <a:rPr dirty="0" sz="2175" lang="en-US"/>
              <a:t> </a:t>
            </a:r>
            <a:r>
              <a:rPr dirty="0" sz="2175" lang="en-US" err="1"/>
              <a:t>Seks</a:t>
            </a:r>
            <a:r>
              <a:rPr dirty="0" sz="2175" lang="en-US"/>
              <a:t> </a:t>
            </a:r>
            <a:r>
              <a:rPr dirty="0" sz="2175" lang="en-US" err="1"/>
              <a:t>bebas</a:t>
            </a:r>
            <a:r>
              <a:rPr dirty="0" sz="2175" lang="en-US"/>
              <a:t>;</a:t>
            </a:r>
          </a:p>
          <a:p>
            <a:pPr indent="0" marL="0">
              <a:buNone/>
            </a:pPr>
            <a:r>
              <a:rPr dirty="0" sz="2175" lang="en-US"/>
              <a:t>q. </a:t>
            </a:r>
            <a:r>
              <a:rPr dirty="0" sz="2175" lang="en-US" err="1"/>
              <a:t>Pemahaman</a:t>
            </a:r>
            <a:r>
              <a:rPr dirty="0" sz="2175" lang="en-US"/>
              <a:t> </a:t>
            </a:r>
            <a:r>
              <a:rPr dirty="0" sz="2175" lang="en-US" err="1"/>
              <a:t>tentang</a:t>
            </a:r>
            <a:r>
              <a:rPr dirty="0" sz="2175" lang="en-US"/>
              <a:t> </a:t>
            </a:r>
            <a:r>
              <a:rPr dirty="0" sz="2175" lang="en-US" err="1"/>
              <a:t>kesegaran</a:t>
            </a:r>
            <a:r>
              <a:rPr dirty="0" sz="2175" lang="en-US"/>
              <a:t> </a:t>
            </a:r>
            <a:r>
              <a:rPr dirty="0" sz="2175" lang="en-US" err="1"/>
              <a:t>jasmani</a:t>
            </a:r>
            <a:r>
              <a:rPr dirty="0" sz="2175" lang="en-US"/>
              <a:t>;</a:t>
            </a:r>
          </a:p>
          <a:p>
            <a:pPr indent="0" marL="0">
              <a:buNone/>
            </a:pPr>
            <a:r>
              <a:rPr dirty="0" sz="2175" lang="en-US"/>
              <a:t>r. </a:t>
            </a:r>
            <a:r>
              <a:rPr dirty="0" sz="2175" lang="en-US" err="1"/>
              <a:t>Perundungan</a:t>
            </a:r>
            <a:r>
              <a:rPr dirty="0" sz="2175" lang="en-US"/>
              <a:t> </a:t>
            </a:r>
            <a:r>
              <a:rPr dirty="0" sz="2175" lang="en-US" err="1"/>
              <a:t>atau</a:t>
            </a:r>
            <a:r>
              <a:rPr dirty="0" sz="2175" lang="en-US"/>
              <a:t> bullying</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91" name=""/>
        <p:cNvGrpSpPr/>
        <p:nvPr/>
      </p:nvGrpSpPr>
      <p:grpSpPr>
        <a:xfrm>
          <a:off x="0" y="0"/>
          <a:ext cx="0" cy="0"/>
          <a:chOff x="0" y="0"/>
          <a:chExt cx="0" cy="0"/>
        </a:xfrm>
      </p:grpSpPr>
      <p:sp>
        <p:nvSpPr>
          <p:cNvPr id="1048795" name="Content Placeholder 2"/>
          <p:cNvSpPr>
            <a:spLocks noGrp="1"/>
          </p:cNvSpPr>
          <p:nvPr>
            <p:ph idx="1"/>
          </p:nvPr>
        </p:nvSpPr>
        <p:spPr>
          <a:xfrm>
            <a:off x="1485900" y="87474"/>
            <a:ext cx="6172200" cy="4968552"/>
          </a:xfrm>
        </p:spPr>
        <p:txBody>
          <a:bodyPr>
            <a:normAutofit fontScale="70370" lnSpcReduction="20000"/>
          </a:bodyPr>
          <a:p>
            <a:pPr indent="0" marL="0">
              <a:buNone/>
            </a:pPr>
            <a:r>
              <a:rPr b="1" dirty="0" sz="3450" lang="en-ID" u="sng"/>
              <a:t>MA</a:t>
            </a:r>
          </a:p>
          <a:p>
            <a:pPr indent="0" marL="0">
              <a:buNone/>
            </a:pPr>
            <a:r>
              <a:rPr b="1" dirty="0" lang="en-US" err="1" u="sng"/>
              <a:t>Pembiasaan</a:t>
            </a:r>
            <a:r>
              <a:rPr b="1" dirty="0" lang="en-US" u="sng"/>
              <a:t> </a:t>
            </a:r>
            <a:r>
              <a:rPr b="1" dirty="0" lang="en-US" err="1" u="sng"/>
              <a:t>Membaca</a:t>
            </a:r>
            <a:r>
              <a:rPr b="1" dirty="0" lang="en-US" u="sng"/>
              <a:t> Al Qur’an (</a:t>
            </a:r>
            <a:r>
              <a:rPr b="1" dirty="0" lang="en-US" err="1" u="sng"/>
              <a:t>Surat-Surat</a:t>
            </a:r>
            <a:r>
              <a:rPr b="1" dirty="0" lang="en-US" u="sng"/>
              <a:t> </a:t>
            </a:r>
            <a:r>
              <a:rPr b="1" dirty="0" lang="en-US" err="1" u="sng"/>
              <a:t>Pendek</a:t>
            </a:r>
            <a:r>
              <a:rPr b="1" dirty="0" lang="en-US" u="sng"/>
              <a:t>),  </a:t>
            </a:r>
            <a:r>
              <a:rPr b="1" dirty="0" lang="en-US" err="1" u="sng"/>
              <a:t>Do’a-doa</a:t>
            </a:r>
            <a:r>
              <a:rPr b="1" dirty="0" lang="en-US" u="sng"/>
              <a:t>, </a:t>
            </a:r>
            <a:r>
              <a:rPr b="1" dirty="0" lang="en-US" err="1" u="sng"/>
              <a:t>Sholat</a:t>
            </a:r>
            <a:r>
              <a:rPr b="1" dirty="0" lang="en-US" u="sng"/>
              <a:t> </a:t>
            </a:r>
            <a:r>
              <a:rPr b="1" dirty="0" lang="en-US" err="1" u="sng"/>
              <a:t>Dhuha</a:t>
            </a:r>
            <a:r>
              <a:rPr b="1" dirty="0" lang="en-US" u="sng"/>
              <a:t> </a:t>
            </a:r>
            <a:r>
              <a:rPr b="1" dirty="0" lang="en-US" err="1" u="sng"/>
              <a:t>dan</a:t>
            </a:r>
            <a:r>
              <a:rPr b="1" dirty="0" lang="en-US" u="sng"/>
              <a:t> </a:t>
            </a:r>
            <a:r>
              <a:rPr b="1" dirty="0" lang="en-US" err="1" u="sng"/>
              <a:t>Tahfidz</a:t>
            </a:r>
            <a:r>
              <a:rPr b="1" dirty="0" lang="en-US" u="sng"/>
              <a:t> </a:t>
            </a:r>
            <a:endParaRPr b="1" dirty="0" lang="en-ID" u="sng"/>
          </a:p>
          <a:p>
            <a:pPr indent="0" marL="0">
              <a:buNone/>
            </a:pPr>
            <a:r>
              <a:rPr dirty="0" sz="1500" lang="en-US"/>
              <a:t>a. </a:t>
            </a:r>
            <a:r>
              <a:rPr dirty="0" sz="2175" lang="en-US" err="1"/>
              <a:t>Tidak</a:t>
            </a:r>
            <a:r>
              <a:rPr dirty="0" sz="2175" lang="en-US"/>
              <a:t> </a:t>
            </a:r>
            <a:r>
              <a:rPr dirty="0" sz="2175" lang="en-US" err="1"/>
              <a:t>merokok</a:t>
            </a:r>
            <a:endParaRPr dirty="0" sz="2175" lang="en-US"/>
          </a:p>
          <a:p>
            <a:pPr indent="0" marL="0">
              <a:buNone/>
            </a:pPr>
            <a:r>
              <a:rPr dirty="0" sz="2175" lang="en-US"/>
              <a:t>b. </a:t>
            </a:r>
            <a:r>
              <a:rPr dirty="0" sz="2175" lang="en-US" err="1"/>
              <a:t>Cuci</a:t>
            </a:r>
            <a:r>
              <a:rPr dirty="0" sz="2175" lang="en-US"/>
              <a:t> </a:t>
            </a:r>
            <a:r>
              <a:rPr dirty="0" sz="2175" lang="en-US" err="1"/>
              <a:t>tangan</a:t>
            </a:r>
            <a:r>
              <a:rPr dirty="0" sz="2175" lang="en-US"/>
              <a:t> </a:t>
            </a:r>
            <a:r>
              <a:rPr dirty="0" sz="2175" lang="en-US" err="1"/>
              <a:t>dengan</a:t>
            </a:r>
            <a:r>
              <a:rPr dirty="0" sz="2175" lang="en-US"/>
              <a:t> air </a:t>
            </a:r>
            <a:r>
              <a:rPr dirty="0" sz="2175" lang="en-US" err="1"/>
              <a:t>suci</a:t>
            </a:r>
            <a:r>
              <a:rPr dirty="0" sz="2175" lang="en-US"/>
              <a:t> </a:t>
            </a:r>
            <a:r>
              <a:rPr dirty="0" sz="2175" lang="en-US" err="1"/>
              <a:t>mensucikan</a:t>
            </a:r>
            <a:r>
              <a:rPr dirty="0" sz="2175" lang="en-US"/>
              <a:t> </a:t>
            </a:r>
            <a:r>
              <a:rPr dirty="0" sz="2175" lang="en-US" err="1"/>
              <a:t>dan</a:t>
            </a:r>
            <a:r>
              <a:rPr dirty="0" sz="2175" lang="en-US"/>
              <a:t> </a:t>
            </a:r>
            <a:r>
              <a:rPr dirty="0" sz="2175" lang="en-US" err="1"/>
              <a:t>pakai</a:t>
            </a:r>
            <a:r>
              <a:rPr dirty="0" sz="2175" lang="en-US"/>
              <a:t> </a:t>
            </a:r>
            <a:r>
              <a:rPr dirty="0" sz="2175" lang="en-US" err="1"/>
              <a:t>sabun</a:t>
            </a:r>
            <a:r>
              <a:rPr dirty="0" sz="2175" lang="en-US"/>
              <a:t>;</a:t>
            </a:r>
          </a:p>
          <a:p>
            <a:pPr indent="0" marL="0">
              <a:buNone/>
            </a:pPr>
            <a:r>
              <a:rPr dirty="0" sz="2175" lang="en-US"/>
              <a:t>c. </a:t>
            </a:r>
            <a:r>
              <a:rPr dirty="0" sz="2175" lang="en-US" err="1"/>
              <a:t>Konsumsi</a:t>
            </a:r>
            <a:r>
              <a:rPr dirty="0" sz="2175" lang="en-US"/>
              <a:t> </a:t>
            </a:r>
            <a:r>
              <a:rPr dirty="0" sz="2175" lang="en-US" err="1"/>
              <a:t>minuman</a:t>
            </a:r>
            <a:r>
              <a:rPr dirty="0" sz="2175" lang="en-US"/>
              <a:t> , </a:t>
            </a:r>
            <a:r>
              <a:rPr dirty="0" sz="2175" lang="en-US" err="1"/>
              <a:t>makanan</a:t>
            </a:r>
            <a:r>
              <a:rPr dirty="0" sz="2175" lang="en-US"/>
              <a:t> yang </a:t>
            </a:r>
            <a:r>
              <a:rPr dirty="0" sz="2175" lang="en-US" err="1"/>
              <a:t>sehat</a:t>
            </a:r>
            <a:r>
              <a:rPr dirty="0" sz="2175" lang="en-US"/>
              <a:t> </a:t>
            </a:r>
            <a:r>
              <a:rPr dirty="0" sz="2175" lang="en-US" err="1"/>
              <a:t>dan</a:t>
            </a:r>
            <a:r>
              <a:rPr dirty="0" sz="2175" lang="en-US"/>
              <a:t> </a:t>
            </a:r>
            <a:r>
              <a:rPr dirty="0" sz="2175" lang="en-US" err="1"/>
              <a:t>Halalan</a:t>
            </a:r>
            <a:r>
              <a:rPr dirty="0" sz="2175" lang="en-US"/>
              <a:t> </a:t>
            </a:r>
            <a:r>
              <a:rPr dirty="0" sz="2175" lang="en-US" err="1"/>
              <a:t>Toyyiban</a:t>
            </a:r>
            <a:endParaRPr dirty="0" sz="2175" lang="en-US"/>
          </a:p>
          <a:p>
            <a:pPr indent="0" marL="0">
              <a:buNone/>
            </a:pPr>
            <a:r>
              <a:rPr dirty="0" sz="2175" lang="en-US"/>
              <a:t>d. </a:t>
            </a:r>
            <a:r>
              <a:rPr dirty="0" sz="2175" lang="en-US" err="1"/>
              <a:t>Penggunaan</a:t>
            </a:r>
            <a:r>
              <a:rPr dirty="0" sz="2175" lang="en-US"/>
              <a:t> </a:t>
            </a:r>
            <a:r>
              <a:rPr dirty="0" sz="2175" lang="en-US" err="1"/>
              <a:t>jamban</a:t>
            </a:r>
            <a:r>
              <a:rPr dirty="0" sz="2175" lang="en-US"/>
              <a:t> </a:t>
            </a:r>
            <a:r>
              <a:rPr dirty="0" sz="2175" lang="en-US" err="1"/>
              <a:t>sehat</a:t>
            </a:r>
            <a:r>
              <a:rPr dirty="0" sz="2175" lang="en-US"/>
              <a:t> </a:t>
            </a:r>
            <a:r>
              <a:rPr dirty="0" sz="2175" lang="en-US" err="1"/>
              <a:t>dan</a:t>
            </a:r>
            <a:r>
              <a:rPr dirty="0" sz="2175" lang="en-US"/>
              <a:t> </a:t>
            </a:r>
            <a:r>
              <a:rPr dirty="0" sz="2175" lang="en-US" err="1"/>
              <a:t>suci</a:t>
            </a:r>
            <a:r>
              <a:rPr dirty="0" sz="2175" lang="en-US"/>
              <a:t> </a:t>
            </a:r>
            <a:r>
              <a:rPr dirty="0" sz="2175" lang="en-US" err="1"/>
              <a:t>mensucikan</a:t>
            </a:r>
            <a:endParaRPr dirty="0" sz="2175" lang="en-US"/>
          </a:p>
          <a:p>
            <a:pPr indent="0" marL="0">
              <a:buNone/>
            </a:pPr>
            <a:r>
              <a:rPr dirty="0" sz="2175" lang="en-US"/>
              <a:t>e. </a:t>
            </a:r>
            <a:r>
              <a:rPr dirty="0" sz="2175" lang="en-US" err="1"/>
              <a:t>Merngikuti</a:t>
            </a:r>
            <a:r>
              <a:rPr dirty="0" sz="2175" lang="en-US"/>
              <a:t> </a:t>
            </a:r>
            <a:r>
              <a:rPr dirty="0" sz="2175" lang="en-US" err="1"/>
              <a:t>kegiatan</a:t>
            </a:r>
            <a:r>
              <a:rPr dirty="0" sz="2175" lang="en-US"/>
              <a:t> </a:t>
            </a:r>
            <a:r>
              <a:rPr dirty="0" sz="2175" lang="en-US" err="1"/>
              <a:t>Olah</a:t>
            </a:r>
            <a:r>
              <a:rPr dirty="0" sz="2175" lang="en-US"/>
              <a:t> raga di Madrasah;</a:t>
            </a:r>
          </a:p>
          <a:p>
            <a:pPr indent="0" marL="0">
              <a:buNone/>
            </a:pPr>
            <a:r>
              <a:rPr dirty="0" sz="2175" lang="en-US"/>
              <a:t>f. </a:t>
            </a:r>
            <a:r>
              <a:rPr dirty="0" sz="2175" lang="en-US" err="1"/>
              <a:t>Pemberantasan</a:t>
            </a:r>
            <a:r>
              <a:rPr dirty="0" sz="2175" lang="en-US"/>
              <a:t> </a:t>
            </a:r>
            <a:r>
              <a:rPr dirty="0" sz="2175" lang="en-US" err="1"/>
              <a:t>sarang</a:t>
            </a:r>
            <a:r>
              <a:rPr dirty="0" sz="2175" lang="en-US"/>
              <a:t> </a:t>
            </a:r>
            <a:r>
              <a:rPr dirty="0" sz="2175" lang="en-US" err="1"/>
              <a:t>nyamuk</a:t>
            </a:r>
            <a:r>
              <a:rPr dirty="0" sz="2175" lang="en-US"/>
              <a:t>;</a:t>
            </a:r>
          </a:p>
          <a:p>
            <a:pPr indent="0" marL="0">
              <a:buNone/>
            </a:pPr>
            <a:r>
              <a:rPr dirty="0" sz="2175" lang="en-US"/>
              <a:t>g. </a:t>
            </a:r>
            <a:r>
              <a:rPr dirty="0" sz="2175" lang="en-US" err="1"/>
              <a:t>Pemantauan</a:t>
            </a:r>
            <a:r>
              <a:rPr dirty="0" sz="2175" lang="en-US"/>
              <a:t> </a:t>
            </a:r>
            <a:r>
              <a:rPr dirty="0" sz="2175" lang="en-US" err="1"/>
              <a:t>berat</a:t>
            </a:r>
            <a:r>
              <a:rPr dirty="0" sz="2175" lang="en-US"/>
              <a:t> </a:t>
            </a:r>
            <a:r>
              <a:rPr dirty="0" sz="2175" lang="en-US" err="1"/>
              <a:t>badan</a:t>
            </a:r>
            <a:r>
              <a:rPr dirty="0" sz="2175" lang="en-US"/>
              <a:t> </a:t>
            </a:r>
            <a:r>
              <a:rPr dirty="0" sz="2175" lang="en-US" err="1"/>
              <a:t>dan</a:t>
            </a:r>
            <a:r>
              <a:rPr dirty="0" sz="2175" lang="en-US"/>
              <a:t> </a:t>
            </a:r>
            <a:r>
              <a:rPr dirty="0" sz="2175" lang="en-US" err="1"/>
              <a:t>tinggi</a:t>
            </a:r>
            <a:r>
              <a:rPr dirty="0" sz="2175" lang="en-US"/>
              <a:t> </a:t>
            </a:r>
            <a:r>
              <a:rPr dirty="0" sz="2175" lang="en-US" err="1"/>
              <a:t>badan</a:t>
            </a:r>
            <a:r>
              <a:rPr dirty="0" sz="2175" lang="en-US"/>
              <a:t> </a:t>
            </a:r>
            <a:r>
              <a:rPr dirty="0" sz="2175" lang="en-US" err="1"/>
              <a:t>secara</a:t>
            </a:r>
            <a:r>
              <a:rPr dirty="0" sz="2175" lang="en-US"/>
              <a:t> </a:t>
            </a:r>
            <a:r>
              <a:rPr dirty="0" sz="2175" lang="en-US" err="1"/>
              <a:t>teratur</a:t>
            </a:r>
            <a:endParaRPr dirty="0" sz="2175" lang="en-US"/>
          </a:p>
          <a:p>
            <a:pPr indent="0" marL="0">
              <a:buNone/>
            </a:pPr>
            <a:r>
              <a:rPr dirty="0" sz="2175" lang="en-US"/>
              <a:t>h. </a:t>
            </a:r>
            <a:r>
              <a:rPr dirty="0" sz="2175" lang="en-US" err="1"/>
              <a:t>Membuang</a:t>
            </a:r>
            <a:r>
              <a:rPr dirty="0" sz="2175" lang="en-US"/>
              <a:t> </a:t>
            </a:r>
            <a:r>
              <a:rPr dirty="0" sz="2175" lang="en-US" err="1"/>
              <a:t>sampah</a:t>
            </a:r>
            <a:r>
              <a:rPr dirty="0" sz="2175" lang="en-US"/>
              <a:t> </a:t>
            </a:r>
            <a:r>
              <a:rPr dirty="0" sz="2175" lang="en-US" err="1"/>
              <a:t>pada</a:t>
            </a:r>
            <a:r>
              <a:rPr dirty="0" sz="2175" lang="en-US"/>
              <a:t> </a:t>
            </a:r>
            <a:r>
              <a:rPr dirty="0" sz="2175" lang="en-US" err="1"/>
              <a:t>tempatnya</a:t>
            </a:r>
            <a:r>
              <a:rPr dirty="0" sz="2175" lang="en-US"/>
              <a:t>;</a:t>
            </a:r>
          </a:p>
          <a:p>
            <a:pPr indent="0" marL="0">
              <a:buNone/>
            </a:pPr>
            <a:r>
              <a:rPr dirty="0" sz="2175" lang="en-US"/>
              <a:t>i. </a:t>
            </a:r>
            <a:r>
              <a:rPr dirty="0" sz="2175" lang="en-US" err="1"/>
              <a:t>Etika</a:t>
            </a:r>
            <a:r>
              <a:rPr dirty="0" sz="2175" lang="en-US"/>
              <a:t> </a:t>
            </a:r>
            <a:r>
              <a:rPr dirty="0" sz="2175" lang="en-US" err="1"/>
              <a:t>batuk</a:t>
            </a:r>
            <a:r>
              <a:rPr dirty="0" sz="2175" lang="en-US"/>
              <a:t> </a:t>
            </a:r>
            <a:r>
              <a:rPr dirty="0" sz="2175" lang="en-US" err="1"/>
              <a:t>dan</a:t>
            </a:r>
            <a:r>
              <a:rPr dirty="0" sz="2175" lang="en-US"/>
              <a:t> </a:t>
            </a:r>
            <a:r>
              <a:rPr dirty="0" sz="2175" lang="en-US" err="1"/>
              <a:t>bersin</a:t>
            </a:r>
            <a:r>
              <a:rPr dirty="0" sz="2175" lang="en-US"/>
              <a:t> </a:t>
            </a:r>
            <a:r>
              <a:rPr dirty="0" sz="2175" lang="en-US" err="1"/>
              <a:t>diikuti</a:t>
            </a:r>
            <a:r>
              <a:rPr dirty="0" sz="2175" lang="en-US"/>
              <a:t> </a:t>
            </a:r>
            <a:r>
              <a:rPr dirty="0" sz="2175" lang="en-US" err="1"/>
              <a:t>dengan</a:t>
            </a:r>
            <a:r>
              <a:rPr dirty="0" sz="2175" lang="en-US"/>
              <a:t> </a:t>
            </a:r>
            <a:r>
              <a:rPr dirty="0" sz="2175" lang="en-US" err="1"/>
              <a:t>melafadzkan</a:t>
            </a:r>
            <a:r>
              <a:rPr dirty="0" sz="2175" lang="en-US"/>
              <a:t> </a:t>
            </a:r>
            <a:r>
              <a:rPr dirty="0" sz="2175" lang="en-US" err="1"/>
              <a:t>do’a</a:t>
            </a:r>
            <a:r>
              <a:rPr dirty="0" sz="2175" lang="en-US"/>
              <a:t>;</a:t>
            </a:r>
          </a:p>
          <a:p>
            <a:pPr indent="0" marL="0">
              <a:buNone/>
            </a:pPr>
            <a:r>
              <a:rPr dirty="0" sz="2175" lang="en-US"/>
              <a:t>j. </a:t>
            </a:r>
            <a:r>
              <a:rPr dirty="0" sz="2175" lang="en-US" err="1"/>
              <a:t>Pengelolaan</a:t>
            </a:r>
            <a:r>
              <a:rPr dirty="0" sz="2175" lang="en-US"/>
              <a:t> </a:t>
            </a:r>
            <a:r>
              <a:rPr dirty="0" sz="2175" lang="en-US" err="1"/>
              <a:t>kebersihan</a:t>
            </a:r>
            <a:r>
              <a:rPr dirty="0" sz="2175" lang="en-US"/>
              <a:t> </a:t>
            </a:r>
            <a:r>
              <a:rPr dirty="0" sz="2175" lang="en-US" err="1"/>
              <a:t>saat</a:t>
            </a:r>
            <a:r>
              <a:rPr dirty="0" sz="2175" lang="en-US"/>
              <a:t> </a:t>
            </a:r>
            <a:r>
              <a:rPr dirty="0" sz="2175" lang="en-US" err="1"/>
              <a:t>menstruasi</a:t>
            </a:r>
            <a:r>
              <a:rPr dirty="0" sz="2175" lang="en-US"/>
              <a:t> </a:t>
            </a:r>
            <a:r>
              <a:rPr dirty="0" sz="2175" lang="en-US" err="1"/>
              <a:t>dan</a:t>
            </a:r>
            <a:r>
              <a:rPr dirty="0" sz="2175" lang="en-US"/>
              <a:t> </a:t>
            </a:r>
            <a:r>
              <a:rPr dirty="0" sz="2175" lang="en-US" err="1"/>
              <a:t>thoharoh</a:t>
            </a:r>
            <a:r>
              <a:rPr dirty="0" sz="2175" lang="en-US"/>
              <a:t> </a:t>
            </a:r>
            <a:r>
              <a:rPr dirty="0" sz="2175" lang="en-US" err="1"/>
              <a:t>setelah</a:t>
            </a:r>
            <a:r>
              <a:rPr dirty="0" sz="2175" lang="en-US"/>
              <a:t> </a:t>
            </a:r>
            <a:r>
              <a:rPr dirty="0" sz="2175" lang="en-US" err="1"/>
              <a:t>menstruasi</a:t>
            </a:r>
            <a:r>
              <a:rPr dirty="0" sz="2175" lang="en-US"/>
              <a:t>;</a:t>
            </a:r>
          </a:p>
          <a:p>
            <a:pPr indent="0" marL="0">
              <a:buNone/>
            </a:pPr>
            <a:r>
              <a:rPr dirty="0" sz="2175" lang="en-US"/>
              <a:t>k. </a:t>
            </a:r>
            <a:r>
              <a:rPr dirty="0" sz="2175" lang="en-US" err="1"/>
              <a:t>Kebersihan</a:t>
            </a:r>
            <a:r>
              <a:rPr dirty="0" sz="2175" lang="en-US"/>
              <a:t> </a:t>
            </a:r>
            <a:r>
              <a:rPr dirty="0" sz="2175" lang="en-US" err="1"/>
              <a:t>Reproduksi</a:t>
            </a:r>
            <a:r>
              <a:rPr dirty="0" sz="2175" lang="en-US"/>
              <a:t>;</a:t>
            </a:r>
          </a:p>
          <a:p>
            <a:pPr indent="0" marL="0">
              <a:buNone/>
            </a:pPr>
            <a:r>
              <a:rPr dirty="0" sz="2175" lang="en-US"/>
              <a:t>l. </a:t>
            </a:r>
            <a:r>
              <a:rPr dirty="0" sz="2175" lang="en-US" err="1"/>
              <a:t>Kebersihan</a:t>
            </a:r>
            <a:r>
              <a:rPr dirty="0" sz="2175" lang="en-US"/>
              <a:t> </a:t>
            </a:r>
            <a:r>
              <a:rPr dirty="0" sz="2175" lang="en-US" err="1"/>
              <a:t>gigi</a:t>
            </a:r>
            <a:r>
              <a:rPr dirty="0" sz="2175" lang="en-US"/>
              <a:t> </a:t>
            </a:r>
            <a:r>
              <a:rPr dirty="0" sz="2175" lang="en-US" err="1"/>
              <a:t>dan</a:t>
            </a:r>
            <a:r>
              <a:rPr dirty="0" sz="2175" lang="en-US"/>
              <a:t> </a:t>
            </a:r>
            <a:r>
              <a:rPr dirty="0" sz="2175" lang="en-US" err="1"/>
              <a:t>mulut</a:t>
            </a:r>
            <a:r>
              <a:rPr dirty="0" sz="2175" lang="en-US"/>
              <a:t>;</a:t>
            </a:r>
          </a:p>
          <a:p>
            <a:pPr indent="0" marL="0">
              <a:buNone/>
            </a:pPr>
            <a:r>
              <a:rPr dirty="0" sz="2175" lang="en-US"/>
              <a:t>m. </a:t>
            </a:r>
            <a:r>
              <a:rPr dirty="0" sz="2175" lang="en-US" err="1"/>
              <a:t>Bahaya</a:t>
            </a:r>
            <a:r>
              <a:rPr dirty="0" sz="2175" lang="en-US"/>
              <a:t> </a:t>
            </a:r>
            <a:r>
              <a:rPr dirty="0" sz="2175" lang="en-US" err="1"/>
              <a:t>Narkoba</a:t>
            </a:r>
            <a:r>
              <a:rPr dirty="0" sz="2175" lang="en-US"/>
              <a:t> </a:t>
            </a:r>
            <a:r>
              <a:rPr dirty="0" sz="2175" lang="en-US" err="1"/>
              <a:t>dan</a:t>
            </a:r>
            <a:r>
              <a:rPr dirty="0" sz="2175" lang="en-US"/>
              <a:t> </a:t>
            </a:r>
            <a:r>
              <a:rPr dirty="0" sz="2175" lang="en-US" err="1"/>
              <a:t>Miras</a:t>
            </a:r>
            <a:endParaRPr dirty="0" sz="2175" lang="en-US"/>
          </a:p>
          <a:p>
            <a:pPr indent="0" marL="0">
              <a:buNone/>
            </a:pPr>
            <a:r>
              <a:rPr dirty="0" sz="2175" lang="en-US"/>
              <a:t>n. </a:t>
            </a:r>
            <a:r>
              <a:rPr dirty="0" sz="2175" lang="en-US" err="1"/>
              <a:t>Bahaya</a:t>
            </a:r>
            <a:r>
              <a:rPr dirty="0" sz="2175" lang="en-US"/>
              <a:t> HIV/ Aid </a:t>
            </a:r>
          </a:p>
          <a:p>
            <a:pPr indent="0" marL="0">
              <a:buNone/>
            </a:pPr>
            <a:r>
              <a:rPr dirty="0" sz="2175" lang="en-US"/>
              <a:t>o. </a:t>
            </a:r>
            <a:r>
              <a:rPr dirty="0" sz="2175" lang="en-US" err="1"/>
              <a:t>Memahami</a:t>
            </a:r>
            <a:r>
              <a:rPr dirty="0" sz="2175" lang="en-US"/>
              <a:t> </a:t>
            </a:r>
            <a:r>
              <a:rPr dirty="0" sz="2175" lang="en-US" err="1"/>
              <a:t>Bahaya</a:t>
            </a:r>
            <a:r>
              <a:rPr dirty="0" sz="2175" lang="en-US"/>
              <a:t> </a:t>
            </a:r>
            <a:r>
              <a:rPr dirty="0" sz="2175" lang="en-US" err="1"/>
              <a:t>Penyakit</a:t>
            </a:r>
            <a:r>
              <a:rPr dirty="0" sz="2175" lang="en-US"/>
              <a:t> </a:t>
            </a:r>
            <a:r>
              <a:rPr dirty="0" sz="2175" lang="en-US" err="1"/>
              <a:t>menular</a:t>
            </a:r>
            <a:endParaRPr dirty="0" sz="2175" lang="en-US"/>
          </a:p>
          <a:p>
            <a:pPr indent="0" marL="0">
              <a:buNone/>
            </a:pPr>
            <a:r>
              <a:rPr dirty="0" sz="2175" lang="en-US"/>
              <a:t>p. </a:t>
            </a:r>
            <a:r>
              <a:rPr dirty="0" sz="2175" lang="en-US" err="1"/>
              <a:t>Pemahaman</a:t>
            </a:r>
            <a:r>
              <a:rPr dirty="0" sz="2175" lang="en-US"/>
              <a:t> </a:t>
            </a:r>
            <a:r>
              <a:rPr dirty="0" sz="2175" lang="en-US" err="1"/>
              <a:t>tentang</a:t>
            </a:r>
            <a:r>
              <a:rPr dirty="0" sz="2175" lang="en-US"/>
              <a:t> </a:t>
            </a:r>
            <a:r>
              <a:rPr dirty="0" sz="2175" lang="en-US" err="1"/>
              <a:t>kesegaran</a:t>
            </a:r>
            <a:r>
              <a:rPr dirty="0" sz="2175" lang="en-US"/>
              <a:t> </a:t>
            </a:r>
            <a:r>
              <a:rPr dirty="0" sz="2175" lang="en-US" err="1"/>
              <a:t>jasmani</a:t>
            </a:r>
            <a:endParaRPr dirty="0" sz="2175" lang="en-US"/>
          </a:p>
          <a:p>
            <a:pPr indent="0" marL="0">
              <a:buNone/>
            </a:pPr>
            <a:r>
              <a:rPr dirty="0" sz="2175" lang="en-US"/>
              <a:t>q. </a:t>
            </a:r>
            <a:r>
              <a:rPr dirty="0" sz="2175" lang="en-US" err="1"/>
              <a:t>Perundungan</a:t>
            </a:r>
            <a:r>
              <a:rPr dirty="0" sz="2175" lang="en-US"/>
              <a:t> </a:t>
            </a:r>
            <a:r>
              <a:rPr dirty="0" sz="2175" lang="en-US" err="1"/>
              <a:t>atau</a:t>
            </a:r>
            <a:r>
              <a:rPr dirty="0" sz="2175" lang="en-US"/>
              <a:t> bullying</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92" name=""/>
        <p:cNvGrpSpPr/>
        <p:nvPr/>
      </p:nvGrpSpPr>
      <p:grpSpPr>
        <a:xfrm>
          <a:off x="0" y="0"/>
          <a:ext cx="0" cy="0"/>
          <a:chOff x="0" y="0"/>
          <a:chExt cx="0" cy="0"/>
        </a:xfrm>
      </p:grpSpPr>
      <p:sp>
        <p:nvSpPr>
          <p:cNvPr id="1048796" name="Title 1"/>
          <p:cNvSpPr>
            <a:spLocks noGrp="1"/>
          </p:cNvSpPr>
          <p:nvPr>
            <p:ph type="title"/>
          </p:nvPr>
        </p:nvSpPr>
        <p:spPr>
          <a:xfrm>
            <a:off x="1601670" y="195486"/>
            <a:ext cx="6172200" cy="661764"/>
          </a:xfrm>
        </p:spPr>
        <p:txBody>
          <a:bodyPr/>
          <a:p>
            <a:r>
              <a:rPr dirty="0" lang="en-ID"/>
              <a:t>MONITORING</a:t>
            </a:r>
            <a:endParaRPr dirty="0" lang="en-US"/>
          </a:p>
        </p:txBody>
      </p:sp>
      <p:pic>
        <p:nvPicPr>
          <p:cNvPr id="2097176" name="Picture 1"/>
          <p:cNvPicPr>
            <a:picLocks noChangeAspect="1" noGrp="1" noChangeArrowheads="1"/>
          </p:cNvPicPr>
          <p:nvPr>
            <p:ph idx="1"/>
          </p:nvPr>
        </p:nvPicPr>
        <p:blipFill>
          <a:blip xmlns:r="http://schemas.openxmlformats.org/officeDocument/2006/relationships" r:embed="rId1"/>
          <a:srcRect/>
          <a:stretch>
            <a:fillRect/>
          </a:stretch>
        </p:blipFill>
        <p:spPr bwMode="auto">
          <a:xfrm>
            <a:off x="1817694" y="789552"/>
            <a:ext cx="5616624" cy="3510390"/>
          </a:xfrm>
          <a:prstGeom prst="rect"/>
          <a:noFill/>
          <a:ln>
            <a:noFill/>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44" name=""/>
        <p:cNvGrpSpPr/>
        <p:nvPr/>
      </p:nvGrpSpPr>
      <p:grpSpPr>
        <a:xfrm>
          <a:off x="0" y="0"/>
          <a:ext cx="0" cy="0"/>
          <a:chOff x="0" y="0"/>
          <a:chExt cx="0" cy="0"/>
        </a:xfrm>
      </p:grpSpPr>
      <p:sp>
        <p:nvSpPr>
          <p:cNvPr id="1048679" name="Text Placeholder 1"/>
          <p:cNvSpPr>
            <a:spLocks noGrp="1"/>
          </p:cNvSpPr>
          <p:nvPr>
            <p:ph type="body" sz="quarter" idx="10"/>
          </p:nvPr>
        </p:nvSpPr>
        <p:spPr>
          <a:xfrm>
            <a:off x="1491649" y="123478"/>
            <a:ext cx="3312368" cy="576064"/>
          </a:xfrm>
        </p:spPr>
        <p:txBody>
          <a:bodyPr/>
          <a:p>
            <a:r>
              <a:rPr altLang="ko-KR" dirty="0" sz="2800" lang="id-ID">
                <a:solidFill>
                  <a:schemeClr val="tx2">
                    <a:lumMod val="75000"/>
                  </a:schemeClr>
                </a:solidFill>
                <a:latin typeface="Arial Black" pitchFamily="34" charset="0"/>
              </a:rPr>
              <a:t>TUJUAN</a:t>
            </a:r>
            <a:endParaRPr altLang="en-US" dirty="0" sz="2800" lang="ko-KR">
              <a:solidFill>
                <a:schemeClr val="tx2">
                  <a:lumMod val="75000"/>
                </a:schemeClr>
              </a:solidFill>
              <a:latin typeface="Arial Black" pitchFamily="34" charset="0"/>
            </a:endParaRPr>
          </a:p>
        </p:txBody>
      </p:sp>
      <p:sp>
        <p:nvSpPr>
          <p:cNvPr id="1048680" name="Rectangle 20"/>
          <p:cNvSpPr/>
          <p:nvPr/>
        </p:nvSpPr>
        <p:spPr>
          <a:xfrm>
            <a:off x="0" y="0"/>
            <a:ext cx="1475656" cy="1851670"/>
          </a:xfrm>
          <a:prstGeom prst="rect"/>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dirty="0" sz="2400" lang="en-US">
              <a:latin typeface="Agency FB" pitchFamily="34" charset="0"/>
            </a:endParaRPr>
          </a:p>
        </p:txBody>
      </p:sp>
      <p:pic>
        <p:nvPicPr>
          <p:cNvPr id="2097163" name="Picture 38"/>
          <p:cNvPicPr>
            <a:picLocks noChangeAspect="1"/>
          </p:cNvPicPr>
          <p:nvPr/>
        </p:nvPicPr>
        <p:blipFill>
          <a:blip xmlns:r="http://schemas.openxmlformats.org/officeDocument/2006/relationships" r:embed="rId1" cstate="print">
            <a:clrChange>
              <a:clrFrom>
                <a:srgbClr val="FFFFFF"/>
              </a:clrFrom>
              <a:clrTo>
                <a:srgbClr val="FFFFFF">
                  <a:alpha val="0"/>
                </a:srgbClr>
              </a:clrTo>
            </a:clrChange>
          </a:blip>
          <a:stretch>
            <a:fillRect/>
          </a:stretch>
        </p:blipFill>
        <p:spPr>
          <a:xfrm>
            <a:off x="39085" y="65389"/>
            <a:ext cx="1420420" cy="1427109"/>
          </a:xfrm>
          <a:prstGeom prst="rect"/>
        </p:spPr>
      </p:pic>
      <p:sp>
        <p:nvSpPr>
          <p:cNvPr id="1048681" name="Text Placeholder 1"/>
          <p:cNvSpPr txBox="1"/>
          <p:nvPr/>
        </p:nvSpPr>
        <p:spPr>
          <a:xfrm>
            <a:off x="1498590" y="699542"/>
            <a:ext cx="7537906" cy="2736304"/>
          </a:xfrm>
          <a:prstGeom prst="rect"/>
        </p:spPr>
        <p:txBody>
          <a:bodyPr anchor="ctr"/>
          <a:lstStyle>
            <a:lvl1pPr algn="l" defTabSz="914400" eaLnBrk="1" hangingPunct="1" indent="0" latinLnBrk="1" marL="0" rtl="0">
              <a:spcBef>
                <a:spcPct val="20000"/>
              </a:spcBef>
              <a:buFont typeface="Arial" pitchFamily="34" charset="0"/>
              <a:buNone/>
              <a:defRPr baseline="0" b="0" sz="3600" kern="1200">
                <a:solidFill>
                  <a:schemeClr val="tx1">
                    <a:lumMod val="75000"/>
                    <a:lumOff val="25000"/>
                  </a:schemeClr>
                </a:solidFill>
                <a:latin typeface="+mj-lt"/>
                <a:ea typeface="+mn-ea"/>
                <a:cs typeface="Arial" pitchFamily="34" charset="0"/>
              </a:defRPr>
            </a:lvl1pPr>
            <a:lvl2pPr algn="l" defTabSz="914400" eaLnBrk="1" hangingPunct="1" indent="-285750" latinLnBrk="1" marL="742950" rtl="0">
              <a:spcBef>
                <a:spcPct val="20000"/>
              </a:spcBef>
              <a:buFont typeface="Arial" pitchFamily="34" charset="0"/>
              <a:buChar char="–"/>
              <a:defRPr sz="2800" kern="1200">
                <a:solidFill>
                  <a:schemeClr val="tx1"/>
                </a:solidFill>
                <a:latin typeface="+mn-lt"/>
                <a:ea typeface="+mn-ea"/>
                <a:cs typeface="+mn-cs"/>
              </a:defRPr>
            </a:lvl2pPr>
            <a:lvl3pPr algn="l" defTabSz="914400" eaLnBrk="1" hangingPunct="1" indent="-228600" latinLnBrk="1" marL="1143000" rtl="0">
              <a:spcBef>
                <a:spcPct val="20000"/>
              </a:spcBef>
              <a:buFont typeface="Arial" pitchFamily="34" charset="0"/>
              <a:buChar char="•"/>
              <a:defRPr sz="2400" kern="1200">
                <a:solidFill>
                  <a:schemeClr val="tx1"/>
                </a:solidFill>
                <a:latin typeface="+mn-lt"/>
                <a:ea typeface="+mn-ea"/>
                <a:cs typeface="+mn-cs"/>
              </a:defRPr>
            </a:lvl3pPr>
            <a:lvl4pPr algn="l" defTabSz="914400" eaLnBrk="1" hangingPunct="1" indent="-228600" latinLnBrk="1" marL="1600200" rtl="0">
              <a:spcBef>
                <a:spcPct val="20000"/>
              </a:spcBef>
              <a:buFont typeface="Arial" pitchFamily="34" charset="0"/>
              <a:buChar char="–"/>
              <a:defRPr sz="2000" kern="1200">
                <a:solidFill>
                  <a:schemeClr val="tx1"/>
                </a:solidFill>
                <a:latin typeface="+mn-lt"/>
                <a:ea typeface="+mn-ea"/>
                <a:cs typeface="+mn-cs"/>
              </a:defRPr>
            </a:lvl4pPr>
            <a:lvl5pPr algn="l" defTabSz="914400" eaLnBrk="1" hangingPunct="1" indent="-228600" latinLnBrk="1" marL="2057400" rtl="0">
              <a:spcBef>
                <a:spcPct val="20000"/>
              </a:spcBef>
              <a:buFont typeface="Arial" pitchFamily="34" charset="0"/>
              <a:buChar char="»"/>
              <a:defRPr sz="2000" kern="1200">
                <a:solidFill>
                  <a:schemeClr val="tx1"/>
                </a:solidFill>
                <a:latin typeface="+mn-lt"/>
                <a:ea typeface="+mn-ea"/>
                <a:cs typeface="+mn-cs"/>
              </a:defRPr>
            </a:lvl5pPr>
            <a:lvl6pPr algn="l" defTabSz="914400" eaLnBrk="1" hangingPunct="1" indent="-228600" latinLnBrk="1" marL="2514600" rtl="0">
              <a:spcBef>
                <a:spcPct val="20000"/>
              </a:spcBef>
              <a:buFont typeface="Arial" pitchFamily="34" charset="0"/>
              <a:buChar char="•"/>
              <a:defRPr sz="2000" kern="1200">
                <a:solidFill>
                  <a:schemeClr val="tx1"/>
                </a:solidFill>
                <a:latin typeface="+mn-lt"/>
                <a:ea typeface="+mn-ea"/>
                <a:cs typeface="+mn-cs"/>
              </a:defRPr>
            </a:lvl6pPr>
            <a:lvl7pPr algn="l" defTabSz="914400" eaLnBrk="1" hangingPunct="1" indent="-228600" latinLnBrk="1" marL="2971800" rtl="0">
              <a:spcBef>
                <a:spcPct val="20000"/>
              </a:spcBef>
              <a:buFont typeface="Arial" pitchFamily="34" charset="0"/>
              <a:buChar char="•"/>
              <a:defRPr sz="2000" kern="1200">
                <a:solidFill>
                  <a:schemeClr val="tx1"/>
                </a:solidFill>
                <a:latin typeface="+mn-lt"/>
                <a:ea typeface="+mn-ea"/>
                <a:cs typeface="+mn-cs"/>
              </a:defRPr>
            </a:lvl7pPr>
            <a:lvl8pPr algn="l" defTabSz="914400" eaLnBrk="1" hangingPunct="1" indent="-228600" latinLnBrk="1" marL="3429000" rtl="0">
              <a:spcBef>
                <a:spcPct val="20000"/>
              </a:spcBef>
              <a:buFont typeface="Arial" pitchFamily="34" charset="0"/>
              <a:buChar char="•"/>
              <a:defRPr sz="2000" kern="1200">
                <a:solidFill>
                  <a:schemeClr val="tx1"/>
                </a:solidFill>
                <a:latin typeface="+mn-lt"/>
                <a:ea typeface="+mn-ea"/>
                <a:cs typeface="+mn-cs"/>
              </a:defRPr>
            </a:lvl8pPr>
            <a:lvl9pPr algn="l" defTabSz="914400" eaLnBrk="1" hangingPunct="1" indent="-228600" latinLnBrk="1" marL="3886200" rtl="0">
              <a:spcBef>
                <a:spcPct val="20000"/>
              </a:spcBef>
              <a:buFont typeface="Arial" pitchFamily="34" charset="0"/>
              <a:buChar char="•"/>
              <a:defRPr sz="2000" kern="1200">
                <a:solidFill>
                  <a:schemeClr val="tx1"/>
                </a:solidFill>
                <a:latin typeface="+mn-lt"/>
                <a:ea typeface="+mn-ea"/>
                <a:cs typeface="+mn-cs"/>
              </a:defRPr>
            </a:lvl9pPr>
          </a:lstStyle>
          <a:p>
            <a:pPr indent="-285750" lvl="0" marL="285750">
              <a:buFont typeface="Wingdings" panose="05000000000000000000" pitchFamily="2" charset="2"/>
              <a:buChar char="Ø"/>
            </a:pPr>
            <a:r>
              <a:rPr dirty="0" sz="1900" lang="id-ID"/>
              <a:t>Menjadi acuan bagi madrasah, guru, kepala dan pengawas madrasah dalam memhamai konsep dasar dan pelaksanaan program GERAMM;</a:t>
            </a:r>
          </a:p>
          <a:p>
            <a:pPr indent="-285750" lvl="0" marL="285750">
              <a:buFont typeface="Wingdings" panose="05000000000000000000" pitchFamily="2" charset="2"/>
              <a:buChar char="Ø"/>
            </a:pPr>
            <a:r>
              <a:rPr dirty="0" sz="1900" lang="id-ID"/>
              <a:t>Menjadi dasar bagi penyelenggaraan program GERAMM Ddalam perencanaan, pelaksanaan, dan pelaporannya</a:t>
            </a:r>
          </a:p>
          <a:p>
            <a:pPr indent="-285750" marL="285750">
              <a:buFont typeface="Wingdings" panose="05000000000000000000" pitchFamily="2" charset="2"/>
              <a:buChar char="Ø"/>
            </a:pPr>
            <a:r>
              <a:rPr dirty="0" sz="1900" lang="id-ID"/>
              <a:t>Menjadi acuan bagi pejabat yang berwenang dalam melakukan monitoring dan evaluasi, dan penjaminan mutu pelaksanaan program GERAMM </a:t>
            </a:r>
            <a:endParaRPr altLang="en-US" dirty="0" sz="1900" lang="ko-KR">
              <a:solidFill>
                <a:schemeClr val="tx2">
                  <a:lumMod val="75000"/>
                </a:schemeClr>
              </a:solidFill>
              <a:cs typeface="Times New Roman" panose="02020603050405020304" pitchFamily="18"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93" name=""/>
        <p:cNvGrpSpPr/>
        <p:nvPr/>
      </p:nvGrpSpPr>
      <p:grpSpPr>
        <a:xfrm>
          <a:off x="0" y="0"/>
          <a:ext cx="0" cy="0"/>
          <a:chOff x="0" y="0"/>
          <a:chExt cx="0" cy="0"/>
        </a:xfrm>
      </p:grpSpPr>
      <p:pic>
        <p:nvPicPr>
          <p:cNvPr id="2097177" name="Picture 2"/>
          <p:cNvPicPr>
            <a:picLocks noChangeAspect="1" noGrp="1" noChangeArrowheads="1"/>
          </p:cNvPicPr>
          <p:nvPr>
            <p:ph idx="1"/>
          </p:nvPr>
        </p:nvPicPr>
        <p:blipFill>
          <a:blip xmlns:r="http://schemas.openxmlformats.org/officeDocument/2006/relationships" r:embed="rId1"/>
          <a:srcRect/>
          <a:stretch>
            <a:fillRect/>
          </a:stretch>
        </p:blipFill>
        <p:spPr bwMode="auto">
          <a:xfrm>
            <a:off x="1655676" y="357504"/>
            <a:ext cx="6048672" cy="4212468"/>
          </a:xfrm>
          <a:prstGeom prst="rect"/>
          <a:noFill/>
          <a:ln>
            <a:noFill/>
          </a:ln>
          <a:effec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94" name=""/>
        <p:cNvGrpSpPr/>
        <p:nvPr/>
      </p:nvGrpSpPr>
      <p:grpSpPr>
        <a:xfrm>
          <a:off x="0" y="0"/>
          <a:ext cx="0" cy="0"/>
          <a:chOff x="0" y="0"/>
          <a:chExt cx="0" cy="0"/>
        </a:xfrm>
      </p:grpSpPr>
      <p:sp>
        <p:nvSpPr>
          <p:cNvPr id="1048797" name="Title 1"/>
          <p:cNvSpPr>
            <a:spLocks noGrp="1"/>
          </p:cNvSpPr>
          <p:nvPr>
            <p:ph type="title"/>
          </p:nvPr>
        </p:nvSpPr>
        <p:spPr>
          <a:xfrm>
            <a:off x="1601670" y="33468"/>
            <a:ext cx="6172200" cy="324036"/>
          </a:xfrm>
        </p:spPr>
        <p:txBody>
          <a:bodyPr>
            <a:normAutofit fontScale="90000"/>
          </a:bodyPr>
          <a:p>
            <a:r>
              <a:rPr dirty="0" lang="en-ID"/>
              <a:t>INSTRUMEN</a:t>
            </a:r>
            <a:endParaRPr dirty="0" lang="en-US"/>
          </a:p>
        </p:txBody>
      </p:sp>
      <p:pic>
        <p:nvPicPr>
          <p:cNvPr id="2097178" name="Picture 2"/>
          <p:cNvPicPr>
            <a:picLocks noChangeAspect="1" noGrp="1" noChangeArrowheads="1"/>
          </p:cNvPicPr>
          <p:nvPr>
            <p:ph idx="1"/>
          </p:nvPr>
        </p:nvPicPr>
        <p:blipFill>
          <a:blip xmlns:r="http://schemas.openxmlformats.org/officeDocument/2006/relationships" r:embed="rId1"/>
          <a:srcRect/>
          <a:stretch>
            <a:fillRect/>
          </a:stretch>
        </p:blipFill>
        <p:spPr bwMode="auto">
          <a:xfrm>
            <a:off x="2249742" y="357505"/>
            <a:ext cx="4806534" cy="4698521"/>
          </a:xfrm>
          <a:prstGeom prst="rect"/>
          <a:noFill/>
          <a:ln>
            <a:noFill/>
          </a:ln>
          <a:effec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95" name=""/>
        <p:cNvGrpSpPr/>
        <p:nvPr/>
      </p:nvGrpSpPr>
      <p:grpSpPr>
        <a:xfrm>
          <a:off x="0" y="0"/>
          <a:ext cx="0" cy="0"/>
          <a:chOff x="0" y="0"/>
          <a:chExt cx="0" cy="0"/>
        </a:xfrm>
      </p:grpSpPr>
      <p:sp>
        <p:nvSpPr>
          <p:cNvPr id="1048798" name="Title 1"/>
          <p:cNvSpPr>
            <a:spLocks noGrp="1"/>
          </p:cNvSpPr>
          <p:nvPr>
            <p:ph type="title"/>
          </p:nvPr>
        </p:nvSpPr>
        <p:spPr>
          <a:xfrm>
            <a:off x="1601670" y="195486"/>
            <a:ext cx="6172200" cy="661764"/>
          </a:xfrm>
        </p:spPr>
        <p:txBody>
          <a:bodyPr/>
          <a:p>
            <a:r>
              <a:rPr dirty="0" lang="en-ID"/>
              <a:t>EVALUASI</a:t>
            </a:r>
            <a:endParaRPr dirty="0" lang="en-US"/>
          </a:p>
        </p:txBody>
      </p:sp>
      <p:pic>
        <p:nvPicPr>
          <p:cNvPr id="2097179" name="Picture 2"/>
          <p:cNvPicPr>
            <a:picLocks noChangeAspect="1" noGrp="1" noChangeArrowheads="1"/>
          </p:cNvPicPr>
          <p:nvPr>
            <p:ph idx="1"/>
          </p:nvPr>
        </p:nvPicPr>
        <p:blipFill>
          <a:blip xmlns:r="http://schemas.openxmlformats.org/officeDocument/2006/relationships" r:embed="rId1"/>
          <a:srcRect/>
          <a:stretch>
            <a:fillRect/>
          </a:stretch>
        </p:blipFill>
        <p:spPr bwMode="auto">
          <a:xfrm>
            <a:off x="1331640" y="735547"/>
            <a:ext cx="6534726" cy="3859076"/>
          </a:xfrm>
          <a:prstGeom prst="rect"/>
          <a:noFill/>
          <a:ln>
            <a:noFill/>
          </a:ln>
          <a:effec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96" name=""/>
        <p:cNvGrpSpPr/>
        <p:nvPr/>
      </p:nvGrpSpPr>
      <p:grpSpPr>
        <a:xfrm>
          <a:off x="0" y="0"/>
          <a:ext cx="0" cy="0"/>
          <a:chOff x="0" y="0"/>
          <a:chExt cx="0" cy="0"/>
        </a:xfrm>
      </p:grpSpPr>
      <p:sp>
        <p:nvSpPr>
          <p:cNvPr id="1048799" name="Title 1"/>
          <p:cNvSpPr>
            <a:spLocks noGrp="1"/>
          </p:cNvSpPr>
          <p:nvPr>
            <p:ph type="title"/>
          </p:nvPr>
        </p:nvSpPr>
        <p:spPr>
          <a:xfrm>
            <a:off x="1601670" y="195486"/>
            <a:ext cx="6172200" cy="661764"/>
          </a:xfrm>
        </p:spPr>
        <p:txBody>
          <a:bodyPr/>
          <a:p>
            <a:r>
              <a:rPr dirty="0" lang="en-ID"/>
              <a:t>RENCANA TINDAK LANJUT</a:t>
            </a:r>
            <a:endParaRPr dirty="0" lang="en-US"/>
          </a:p>
        </p:txBody>
      </p:sp>
      <p:sp>
        <p:nvSpPr>
          <p:cNvPr id="1048800" name="Content Placeholder 2"/>
          <p:cNvSpPr>
            <a:spLocks noGrp="1"/>
          </p:cNvSpPr>
          <p:nvPr>
            <p:ph idx="1"/>
          </p:nvPr>
        </p:nvSpPr>
        <p:spPr>
          <a:xfrm>
            <a:off x="1485900" y="843559"/>
            <a:ext cx="6172200" cy="3751064"/>
          </a:xfrm>
        </p:spPr>
        <p:txBody>
          <a:bodyPr>
            <a:normAutofit/>
          </a:bodyPr>
          <a:p>
            <a:pPr lvl="0"/>
            <a:r>
              <a:rPr dirty="0" lang="en-ID" err="1"/>
              <a:t>Perlunya</a:t>
            </a:r>
            <a:r>
              <a:rPr dirty="0" lang="en-ID"/>
              <a:t> </a:t>
            </a:r>
            <a:r>
              <a:rPr dirty="0" lang="en-ID" err="1"/>
              <a:t>pertemuan</a:t>
            </a:r>
            <a:r>
              <a:rPr dirty="0" lang="en-ID"/>
              <a:t> </a:t>
            </a:r>
            <a:r>
              <a:rPr dirty="0" lang="en-ID" err="1"/>
              <a:t>untuk</a:t>
            </a:r>
            <a:r>
              <a:rPr dirty="0" lang="en-ID"/>
              <a:t> </a:t>
            </a:r>
            <a:r>
              <a:rPr dirty="0" lang="en-ID" err="1"/>
              <a:t>penyerpurnaan</a:t>
            </a:r>
            <a:r>
              <a:rPr dirty="0" lang="en-ID"/>
              <a:t> program </a:t>
            </a:r>
            <a:r>
              <a:rPr dirty="0" lang="en-ID" err="1"/>
              <a:t>dan</a:t>
            </a:r>
            <a:r>
              <a:rPr dirty="0" lang="en-ID"/>
              <a:t> </a:t>
            </a:r>
            <a:r>
              <a:rPr dirty="0" lang="en-ID" err="1"/>
              <a:t>pedoman</a:t>
            </a:r>
            <a:r>
              <a:rPr dirty="0" lang="en-ID"/>
              <a:t> </a:t>
            </a:r>
            <a:r>
              <a:rPr dirty="0" lang="en-ID" err="1"/>
              <a:t>Gerakan</a:t>
            </a:r>
            <a:r>
              <a:rPr dirty="0" lang="en-ID"/>
              <a:t> Madrasah </a:t>
            </a:r>
            <a:r>
              <a:rPr dirty="0" lang="en-ID" err="1"/>
              <a:t>Sehat</a:t>
            </a:r>
            <a:r>
              <a:rPr dirty="0" lang="en-ID"/>
              <a:t> (GEMES) </a:t>
            </a:r>
            <a:r>
              <a:rPr dirty="0" lang="en-ID" err="1"/>
              <a:t>Kementerian</a:t>
            </a:r>
            <a:r>
              <a:rPr dirty="0" lang="en-ID"/>
              <a:t> Agama </a:t>
            </a:r>
            <a:r>
              <a:rPr dirty="0" lang="en-ID" err="1"/>
              <a:t>Provinsi</a:t>
            </a:r>
            <a:r>
              <a:rPr dirty="0" lang="en-ID"/>
              <a:t> </a:t>
            </a:r>
            <a:r>
              <a:rPr dirty="0" lang="en-ID" err="1"/>
              <a:t>Jawa</a:t>
            </a:r>
            <a:r>
              <a:rPr dirty="0" lang="en-ID"/>
              <a:t> </a:t>
            </a:r>
            <a:r>
              <a:rPr dirty="0" lang="en-ID" err="1"/>
              <a:t>Timur</a:t>
            </a:r>
            <a:endParaRPr dirty="0" lang="en-US"/>
          </a:p>
          <a:p>
            <a:pPr lvl="0"/>
            <a:r>
              <a:rPr dirty="0" lang="en-ID" err="1"/>
              <a:t>Hasil</a:t>
            </a:r>
            <a:r>
              <a:rPr dirty="0" lang="en-ID"/>
              <a:t> </a:t>
            </a:r>
            <a:r>
              <a:rPr dirty="0" lang="en-ID" err="1"/>
              <a:t>dari</a:t>
            </a:r>
            <a:r>
              <a:rPr dirty="0" lang="en-ID"/>
              <a:t> workshop </a:t>
            </a:r>
            <a:r>
              <a:rPr dirty="0" lang="en-ID" err="1"/>
              <a:t>Gerakan</a:t>
            </a:r>
            <a:r>
              <a:rPr dirty="0" lang="en-ID"/>
              <a:t> Madrasah </a:t>
            </a:r>
            <a:r>
              <a:rPr dirty="0" lang="en-ID" err="1"/>
              <a:t>Sehat</a:t>
            </a:r>
            <a:r>
              <a:rPr dirty="0" lang="en-ID"/>
              <a:t> (GEMES) </a:t>
            </a:r>
            <a:r>
              <a:rPr dirty="0" lang="en-ID" err="1"/>
              <a:t>Kementerian</a:t>
            </a:r>
            <a:r>
              <a:rPr dirty="0" lang="en-ID"/>
              <a:t> Agama </a:t>
            </a:r>
            <a:r>
              <a:rPr dirty="0" lang="en-ID" err="1"/>
              <a:t>Provinsi</a:t>
            </a:r>
            <a:r>
              <a:rPr dirty="0" lang="en-ID"/>
              <a:t> </a:t>
            </a:r>
            <a:r>
              <a:rPr dirty="0" lang="en-ID" err="1"/>
              <a:t>Jawa</a:t>
            </a:r>
            <a:r>
              <a:rPr dirty="0" lang="en-ID"/>
              <a:t> </a:t>
            </a:r>
            <a:r>
              <a:rPr dirty="0" lang="en-ID" err="1"/>
              <a:t>Timur</a:t>
            </a:r>
            <a:r>
              <a:rPr dirty="0" lang="en-ID"/>
              <a:t> </a:t>
            </a:r>
            <a:r>
              <a:rPr dirty="0" lang="en-ID" err="1"/>
              <a:t>perlu</a:t>
            </a:r>
            <a:r>
              <a:rPr dirty="0" lang="en-ID"/>
              <a:t> </a:t>
            </a:r>
            <a:r>
              <a:rPr dirty="0" lang="en-ID" err="1"/>
              <a:t>didesiminasikan</a:t>
            </a:r>
            <a:r>
              <a:rPr dirty="0" lang="en-ID"/>
              <a:t> </a:t>
            </a:r>
            <a:r>
              <a:rPr dirty="0" lang="en-ID" err="1"/>
              <a:t>ke</a:t>
            </a:r>
            <a:r>
              <a:rPr dirty="0" lang="en-ID"/>
              <a:t> Madrasah-Madrasah se </a:t>
            </a:r>
            <a:r>
              <a:rPr dirty="0" lang="en-ID" err="1"/>
              <a:t>Jawa</a:t>
            </a:r>
            <a:r>
              <a:rPr dirty="0" lang="en-ID"/>
              <a:t> </a:t>
            </a:r>
            <a:r>
              <a:rPr dirty="0" lang="en-ID" err="1"/>
              <a:t>Timur</a:t>
            </a:r>
            <a:endParaRPr dirty="0" lang="en-US"/>
          </a:p>
          <a:p>
            <a:pPr lvl="0"/>
            <a:r>
              <a:rPr dirty="0" lang="en-ID" err="1"/>
              <a:t>Terbentuknya</a:t>
            </a:r>
            <a:r>
              <a:rPr dirty="0" lang="en-ID"/>
              <a:t> </a:t>
            </a:r>
            <a:r>
              <a:rPr dirty="0" lang="en-ID" err="1"/>
              <a:t>Sekretariat</a:t>
            </a:r>
            <a:r>
              <a:rPr dirty="0" lang="en-ID"/>
              <a:t> </a:t>
            </a:r>
            <a:r>
              <a:rPr dirty="0" lang="en-ID" err="1"/>
              <a:t>Tetap</a:t>
            </a:r>
            <a:r>
              <a:rPr dirty="0" lang="en-ID"/>
              <a:t> (</a:t>
            </a:r>
            <a:r>
              <a:rPr dirty="0" lang="en-ID" err="1"/>
              <a:t>Sektap</a:t>
            </a:r>
            <a:r>
              <a:rPr dirty="0" lang="en-ID"/>
              <a:t>) Usaha </a:t>
            </a:r>
            <a:r>
              <a:rPr dirty="0" lang="en-ID" err="1"/>
              <a:t>Kesehatan</a:t>
            </a:r>
            <a:r>
              <a:rPr dirty="0" lang="en-ID"/>
              <a:t> Madrasah di Madrasah-Madrasah se </a:t>
            </a:r>
            <a:r>
              <a:rPr dirty="0" lang="en-ID" err="1"/>
              <a:t>Jawa</a:t>
            </a:r>
            <a:r>
              <a:rPr dirty="0" lang="en-ID"/>
              <a:t> </a:t>
            </a:r>
            <a:r>
              <a:rPr dirty="0" lang="en-ID" err="1"/>
              <a:t>Timur</a:t>
            </a:r>
            <a:endParaRPr dirty="0" lang="en-US"/>
          </a:p>
          <a:p>
            <a:pPr lvl="0"/>
            <a:r>
              <a:rPr dirty="0" lang="en-ID" err="1"/>
              <a:t>Terlaksananya</a:t>
            </a:r>
            <a:r>
              <a:rPr dirty="0" lang="en-ID"/>
              <a:t> program Madrasah </a:t>
            </a:r>
            <a:r>
              <a:rPr dirty="0" lang="en-ID" err="1"/>
              <a:t>sehat</a:t>
            </a:r>
            <a:r>
              <a:rPr dirty="0" lang="en-ID"/>
              <a:t> </a:t>
            </a:r>
            <a:r>
              <a:rPr dirty="0" lang="en-ID" err="1"/>
              <a:t>secara</a:t>
            </a:r>
            <a:r>
              <a:rPr dirty="0" lang="en-ID"/>
              <a:t> </a:t>
            </a:r>
            <a:r>
              <a:rPr dirty="0" lang="en-ID" err="1"/>
              <a:t>terpadu</a:t>
            </a:r>
            <a:r>
              <a:rPr dirty="0" lang="en-ID"/>
              <a:t> </a:t>
            </a:r>
            <a:r>
              <a:rPr dirty="0" lang="en-ID" err="1"/>
              <a:t>dan</a:t>
            </a:r>
            <a:r>
              <a:rPr dirty="0" lang="en-ID"/>
              <a:t> </a:t>
            </a:r>
            <a:r>
              <a:rPr dirty="0" lang="en-ID" err="1"/>
              <a:t>berkesinambungan</a:t>
            </a:r>
            <a:endParaRPr dirty="0" lang="en-US"/>
          </a:p>
          <a:p>
            <a:pPr lvl="0"/>
            <a:r>
              <a:rPr dirty="0" lang="en-ID" err="1"/>
              <a:t>Adanya</a:t>
            </a:r>
            <a:r>
              <a:rPr dirty="0" lang="en-ID"/>
              <a:t> </a:t>
            </a:r>
            <a:r>
              <a:rPr dirty="0" lang="en-ID" err="1"/>
              <a:t>koordinasi</a:t>
            </a:r>
            <a:r>
              <a:rPr dirty="0" lang="en-ID"/>
              <a:t> </a:t>
            </a:r>
            <a:r>
              <a:rPr dirty="0" lang="en-ID" err="1"/>
              <a:t>dengan</a:t>
            </a:r>
            <a:r>
              <a:rPr dirty="0" lang="en-ID"/>
              <a:t> </a:t>
            </a:r>
            <a:r>
              <a:rPr dirty="0" lang="en-ID" err="1"/>
              <a:t>pihak-pihak</a:t>
            </a:r>
            <a:r>
              <a:rPr dirty="0" lang="en-ID"/>
              <a:t> </a:t>
            </a:r>
            <a:r>
              <a:rPr dirty="0" lang="en-ID" err="1"/>
              <a:t>terkait</a:t>
            </a:r>
            <a:r>
              <a:rPr dirty="0" lang="en-ID"/>
              <a:t> </a:t>
            </a:r>
            <a:r>
              <a:rPr dirty="0" lang="en-ID" err="1"/>
              <a:t>secara</a:t>
            </a:r>
            <a:r>
              <a:rPr dirty="0" lang="en-ID"/>
              <a:t> </a:t>
            </a:r>
            <a:r>
              <a:rPr dirty="0" lang="en-ID" err="1"/>
              <a:t>intensif</a:t>
            </a:r>
            <a:r>
              <a:rPr dirty="0" lang="en-ID"/>
              <a:t>.</a:t>
            </a:r>
            <a:endParaRPr dirty="0" lang="en-US"/>
          </a:p>
          <a:p>
            <a:pPr lvl="0"/>
            <a:r>
              <a:rPr dirty="0" lang="en-ID" err="1"/>
              <a:t>Adanya</a:t>
            </a:r>
            <a:r>
              <a:rPr dirty="0" lang="en-ID"/>
              <a:t> </a:t>
            </a:r>
            <a:r>
              <a:rPr dirty="0" lang="en-ID" err="1"/>
              <a:t>Evaluasi</a:t>
            </a:r>
            <a:r>
              <a:rPr dirty="0" lang="en-ID"/>
              <a:t> program </a:t>
            </a:r>
            <a:r>
              <a:rPr dirty="0" lang="en-ID" err="1"/>
              <a:t>Gerakan</a:t>
            </a:r>
            <a:r>
              <a:rPr dirty="0" lang="en-ID"/>
              <a:t> Madrasah </a:t>
            </a:r>
            <a:r>
              <a:rPr dirty="0" lang="en-ID" err="1"/>
              <a:t>Sehat</a:t>
            </a:r>
            <a:r>
              <a:rPr dirty="0" lang="en-ID"/>
              <a:t> (GEMES) </a:t>
            </a:r>
            <a:r>
              <a:rPr dirty="0" lang="en-ID" err="1"/>
              <a:t>Kementerian</a:t>
            </a:r>
            <a:r>
              <a:rPr dirty="0" lang="en-ID"/>
              <a:t> Agama </a:t>
            </a:r>
            <a:r>
              <a:rPr dirty="0" lang="en-ID" err="1"/>
              <a:t>Provinsi</a:t>
            </a:r>
            <a:r>
              <a:rPr dirty="0" lang="en-ID"/>
              <a:t> </a:t>
            </a:r>
            <a:r>
              <a:rPr dirty="0" lang="en-ID" err="1"/>
              <a:t>Jawa</a:t>
            </a:r>
            <a:r>
              <a:rPr dirty="0" lang="en-ID"/>
              <a:t> </a:t>
            </a:r>
            <a:r>
              <a:rPr dirty="0" lang="en-ID" err="1"/>
              <a:t>Timur</a:t>
            </a:r>
            <a:endParaRPr dirty="0" lang="en-US"/>
          </a:p>
          <a:p>
            <a:endParaRPr dirty="0"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97" name=""/>
        <p:cNvGrpSpPr/>
        <p:nvPr/>
      </p:nvGrpSpPr>
      <p:grpSpPr>
        <a:xfrm>
          <a:off x="0" y="0"/>
          <a:ext cx="0" cy="0"/>
          <a:chOff x="0" y="0"/>
          <a:chExt cx="0" cy="0"/>
        </a:xfrm>
      </p:grpSpPr>
      <p:sp>
        <p:nvSpPr>
          <p:cNvPr id="1048801" name="Cloud 2"/>
          <p:cNvSpPr/>
          <p:nvPr/>
        </p:nvSpPr>
        <p:spPr>
          <a:xfrm>
            <a:off x="683568" y="915566"/>
            <a:ext cx="6924923" cy="3024335"/>
          </a:xfrm>
          <a:prstGeom prst="cloud"/>
        </p:spPr>
        <p:style>
          <a:lnRef idx="0">
            <a:schemeClr val="accent3"/>
          </a:lnRef>
          <a:fillRef idx="3">
            <a:schemeClr val="accent3"/>
          </a:fillRef>
          <a:effectRef idx="3">
            <a:schemeClr val="accent3"/>
          </a:effectRef>
          <a:fontRef idx="minor">
            <a:schemeClr val="lt1"/>
          </a:fontRef>
        </p:style>
        <p:txBody>
          <a:bodyPr anchor="ctr" rtlCol="0"/>
          <a:p>
            <a:pPr algn="ctr"/>
            <a:r>
              <a:rPr b="1" dirty="0" sz="4400" lang="id-ID">
                <a:solidFill>
                  <a:schemeClr val="tx1"/>
                </a:solidFill>
                <a:latin typeface="Bernard MT Condensed" panose="02050806060905020404" pitchFamily="18" charset="0"/>
              </a:rPr>
              <a:t>( GEFA )</a:t>
            </a:r>
          </a:p>
          <a:p>
            <a:pPr algn="ctr"/>
            <a:r>
              <a:rPr b="1" dirty="0" sz="4400" lang="id-ID">
                <a:solidFill>
                  <a:schemeClr val="tx1"/>
                </a:solidFill>
                <a:latin typeface="Bernard MT Condensed" panose="02050806060905020404" pitchFamily="18" charset="0"/>
                <a:cs typeface="Courier New" pitchFamily="49" charset="0"/>
              </a:rPr>
              <a:t>GERAKAN FURUDUL </a:t>
            </a:r>
          </a:p>
          <a:p>
            <a:pPr algn="ctr"/>
            <a:r>
              <a:rPr b="1" dirty="0" sz="4400" lang="id-ID">
                <a:solidFill>
                  <a:schemeClr val="tx1"/>
                </a:solidFill>
                <a:latin typeface="Bernard MT Condensed" panose="02050806060905020404" pitchFamily="18" charset="0"/>
                <a:cs typeface="Courier New" pitchFamily="49" charset="0"/>
              </a:rPr>
              <a:t>AINIYAH</a:t>
            </a:r>
            <a:endParaRPr dirty="0" sz="4400" lang="id-ID">
              <a:solidFill>
                <a:schemeClr val="tx1"/>
              </a:solidFill>
              <a:latin typeface="Bernard MT Condensed" panose="02050806060905020404" pitchFamily="18" charset="0"/>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2">
                                  <p:stCondLst>
                                    <p:cond delay="0"/>
                                  </p:stCondLst>
                                  <p:childTnLst>
                                    <p:set>
                                      <p:cBhvr>
                                        <p:cTn dur="1" fill="hold" id="6">
                                          <p:stCondLst>
                                            <p:cond delay="0"/>
                                          </p:stCondLst>
                                        </p:cTn>
                                        <p:tgtEl>
                                          <p:spTgt spid="1048801"/>
                                        </p:tgtEl>
                                        <p:attrNameLst>
                                          <p:attrName>style.visibility</p:attrName>
                                        </p:attrNameLst>
                                      </p:cBhvr>
                                      <p:to>
                                        <p:strVal val="visible"/>
                                      </p:to>
                                    </p:set>
                                    <p:anim calcmode="lin" valueType="num">
                                      <p:cBhvr additive="base">
                                        <p:cTn dur="2000" fill="hold" id="7"/>
                                        <p:tgtEl>
                                          <p:spTgt spid="1048801"/>
                                        </p:tgtEl>
                                        <p:attrNameLst>
                                          <p:attrName>ppt_x</p:attrName>
                                        </p:attrNameLst>
                                      </p:cBhvr>
                                      <p:tavLst>
                                        <p:tav tm="0">
                                          <p:val>
                                            <p:strVal val="1+#ppt_w/2"/>
                                          </p:val>
                                        </p:tav>
                                        <p:tav tm="100000">
                                          <p:val>
                                            <p:strVal val="#ppt_x"/>
                                          </p:val>
                                        </p:tav>
                                      </p:tavLst>
                                    </p:anim>
                                    <p:anim calcmode="lin" valueType="num">
                                      <p:cBhvr additive="base">
                                        <p:cTn dur="2000" fill="hold" id="8"/>
                                        <p:tgtEl>
                                          <p:spTgt spid="10488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01"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98" name=""/>
        <p:cNvGrpSpPr/>
        <p:nvPr/>
      </p:nvGrpSpPr>
      <p:grpSpPr>
        <a:xfrm>
          <a:off x="0" y="0"/>
          <a:ext cx="0" cy="0"/>
          <a:chOff x="0" y="0"/>
          <a:chExt cx="0" cy="0"/>
        </a:xfrm>
      </p:grpSpPr>
      <p:sp>
        <p:nvSpPr>
          <p:cNvPr id="1048802" name="TextBox 12"/>
          <p:cNvSpPr txBox="1"/>
          <p:nvPr/>
        </p:nvSpPr>
        <p:spPr>
          <a:xfrm>
            <a:off x="2749608" y="156489"/>
            <a:ext cx="4038600" cy="584765"/>
          </a:xfrm>
          <a:prstGeom prst="rect"/>
          <a:noFill/>
        </p:spPr>
        <p:txBody>
          <a:bodyPr bIns="45715" lIns="91430" rIns="91430" rtlCol="0" tIns="45715" wrap="square">
            <a:spAutoFit/>
          </a:bodyPr>
          <a:p>
            <a:pPr algn="ctr"/>
            <a:r>
              <a:rPr b="1" sz="3200" lang="en-US">
                <a:latin typeface="Tw Cen MT" pitchFamily="34" charset="0"/>
              </a:rPr>
              <a:t>FURUDHUL AINIYAH</a:t>
            </a:r>
            <a:endParaRPr b="1" dirty="0" sz="3200" lang="en-US">
              <a:solidFill>
                <a:schemeClr val="bg1">
                  <a:lumMod val="50000"/>
                </a:schemeClr>
              </a:solidFill>
              <a:latin typeface="Tw Cen MT" pitchFamily="34" charset="0"/>
            </a:endParaRPr>
          </a:p>
        </p:txBody>
      </p:sp>
      <p:sp>
        <p:nvSpPr>
          <p:cNvPr id="1048803" name="TextBox 13"/>
          <p:cNvSpPr txBox="1"/>
          <p:nvPr/>
        </p:nvSpPr>
        <p:spPr>
          <a:xfrm>
            <a:off x="315442" y="999772"/>
            <a:ext cx="8542046" cy="707876"/>
          </a:xfrm>
          <a:prstGeom prst="rect"/>
          <a:noFill/>
        </p:spPr>
        <p:txBody>
          <a:bodyPr bIns="45715" lIns="91430" rIns="91430" rtlCol="0" tIns="45715" wrap="square">
            <a:spAutoFit/>
          </a:bodyPr>
          <a:p>
            <a:pPr algn="just" indent="-342900" marL="342900">
              <a:buSzPct val="99000"/>
              <a:buFont typeface="Wingdings" panose="05000000000000000000" pitchFamily="2" charset="2"/>
              <a:buChar char="q"/>
            </a:pPr>
            <a:r>
              <a:rPr b="1" sz="2000" lang="en-US">
                <a:latin typeface="AR CENA" panose="02000000000000000000" pitchFamily="2" charset="0"/>
              </a:rPr>
              <a:t>Gerakan Furudhul Ainiyah (GEFA) merupakan gerakan madrasah untuk pembentukan peserta didik sebagai individu yang berkarakter dan berkepribadian Islam. </a:t>
            </a:r>
            <a:endParaRPr b="1" dirty="0" sz="2000" lang="id-ID">
              <a:latin typeface="AR CENA" panose="02000000000000000000" pitchFamily="2" charset="0"/>
            </a:endParaRPr>
          </a:p>
        </p:txBody>
      </p:sp>
      <p:cxnSp>
        <p:nvCxnSpPr>
          <p:cNvPr id="3145732" name="Straight Connector 16"/>
          <p:cNvCxnSpPr>
            <a:cxnSpLocks/>
          </p:cNvCxnSpPr>
          <p:nvPr/>
        </p:nvCxnSpPr>
        <p:spPr>
          <a:xfrm>
            <a:off x="7318404" y="914400"/>
            <a:ext cx="1842072" cy="0"/>
          </a:xfrm>
          <a:prstGeom prst="line"/>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45733" name="Straight Connector 17"/>
          <p:cNvCxnSpPr>
            <a:cxnSpLocks/>
          </p:cNvCxnSpPr>
          <p:nvPr/>
        </p:nvCxnSpPr>
        <p:spPr>
          <a:xfrm>
            <a:off x="5476331" y="914400"/>
            <a:ext cx="1842072" cy="0"/>
          </a:xfrm>
          <a:prstGeom prst="line"/>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145734" name="Straight Connector 18"/>
          <p:cNvCxnSpPr>
            <a:cxnSpLocks/>
          </p:cNvCxnSpPr>
          <p:nvPr/>
        </p:nvCxnSpPr>
        <p:spPr>
          <a:xfrm>
            <a:off x="3634259" y="914400"/>
            <a:ext cx="1842072" cy="0"/>
          </a:xfrm>
          <a:prstGeom prst="line"/>
          <a:ln w="7620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3145735" name="Straight Connector 19"/>
          <p:cNvCxnSpPr>
            <a:cxnSpLocks/>
          </p:cNvCxnSpPr>
          <p:nvPr/>
        </p:nvCxnSpPr>
        <p:spPr>
          <a:xfrm>
            <a:off x="1806318" y="914400"/>
            <a:ext cx="1842072" cy="0"/>
          </a:xfrm>
          <a:prstGeom prst="line"/>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145736" name="Straight Connector 20"/>
          <p:cNvCxnSpPr>
            <a:cxnSpLocks/>
          </p:cNvCxnSpPr>
          <p:nvPr/>
        </p:nvCxnSpPr>
        <p:spPr>
          <a:xfrm>
            <a:off x="-21623" y="914400"/>
            <a:ext cx="1842072" cy="0"/>
          </a:xfrm>
          <a:prstGeom prst="line"/>
          <a:ln w="76200">
            <a:solidFill>
              <a:srgbClr val="7030A0"/>
            </a:solidFill>
          </a:ln>
        </p:spPr>
        <p:style>
          <a:lnRef idx="1">
            <a:schemeClr val="accent1"/>
          </a:lnRef>
          <a:fillRef idx="0">
            <a:schemeClr val="accent1"/>
          </a:fillRef>
          <a:effectRef idx="0">
            <a:schemeClr val="accent1"/>
          </a:effectRef>
          <a:fontRef idx="minor">
            <a:schemeClr val="tx1"/>
          </a:fontRef>
        </p:style>
      </p:cxnSp>
      <p:pic>
        <p:nvPicPr>
          <p:cNvPr id="2097180" name="Picture 59">
            <a:hlinkClick r:id="rId1" action="ppaction://hlinksldjump"/>
          </p:cNvPr>
          <p:cNvPicPr>
            <a:picLocks noChangeAspect="1"/>
          </p:cNvPicPr>
          <p:nvPr/>
        </p:nvPicPr>
        <p:blipFill>
          <a:blip xmlns:r="http://schemas.openxmlformats.org/officeDocument/2006/relationships" r:embed="rId2" cstate="print"/>
          <a:stretch>
            <a:fillRect/>
          </a:stretch>
        </p:blipFill>
        <p:spPr>
          <a:xfrm>
            <a:off x="8382001" y="92598"/>
            <a:ext cx="556878" cy="417659"/>
          </a:xfrm>
          <a:prstGeom prst="rect"/>
        </p:spPr>
      </p:pic>
      <p:pic>
        <p:nvPicPr>
          <p:cNvPr id="2097181" name="Picture 60">
            <a:hlinkClick r:id="rId3" action="ppaction://hlinksldjump"/>
          </p:cNvPr>
          <p:cNvPicPr>
            <a:picLocks noChangeAspect="1"/>
          </p:cNvPicPr>
          <p:nvPr/>
        </p:nvPicPr>
        <p:blipFill>
          <a:blip xmlns:r="http://schemas.openxmlformats.org/officeDocument/2006/relationships" r:embed="rId2" cstate="print"/>
          <a:stretch>
            <a:fillRect/>
          </a:stretch>
        </p:blipFill>
        <p:spPr>
          <a:xfrm flipH="1">
            <a:off x="7696201" y="92598"/>
            <a:ext cx="556878" cy="417659"/>
          </a:xfrm>
          <a:prstGeom prst="rect"/>
        </p:spPr>
      </p:pic>
      <p:pic>
        <p:nvPicPr>
          <p:cNvPr id="2097182" name="Picture 61">
            <a:hlinkClick r:id="rId3" action="ppaction://hlinksldjump"/>
          </p:cNvPr>
          <p:cNvPicPr>
            <a:picLocks noChangeAspect="1"/>
          </p:cNvPicPr>
          <p:nvPr/>
        </p:nvPicPr>
        <p:blipFill>
          <a:blip xmlns:r="http://schemas.openxmlformats.org/officeDocument/2006/relationships" r:embed="rId4"/>
          <a:stretch>
            <a:fillRect/>
          </a:stretch>
        </p:blipFill>
        <p:spPr>
          <a:xfrm>
            <a:off x="-5840" y="-91793"/>
            <a:ext cx="1110741" cy="833056"/>
          </a:xfrm>
          <a:prstGeom prst="rect"/>
          <a:ln>
            <a:noFill/>
          </a:ln>
          <a:effectLst>
            <a:outerShdw algn="tl" blurRad="292100" dir="2700000" dist="139700" rotWithShape="0">
              <a:srgbClr val="333333">
                <a:alpha val="65000"/>
              </a:srgbClr>
            </a:outerShdw>
          </a:effectLst>
        </p:spPr>
      </p:pic>
      <p:sp>
        <p:nvSpPr>
          <p:cNvPr id="1048804" name="TextBox 62">
            <a:hlinkClick r:id="rId3" action="ppaction://hlinksldjump"/>
          </p:cNvPr>
          <p:cNvSpPr txBox="1"/>
          <p:nvPr/>
        </p:nvSpPr>
        <p:spPr>
          <a:xfrm>
            <a:off x="7696202" y="408801"/>
            <a:ext cx="654201" cy="369322"/>
          </a:xfrm>
          <a:prstGeom prst="rect"/>
          <a:noFill/>
        </p:spPr>
        <p:txBody>
          <a:bodyPr bIns="45715" lIns="91430" rIns="91430" rtlCol="0" tIns="45715" wrap="square">
            <a:spAutoFit/>
          </a:bodyPr>
          <a:p>
            <a:r>
              <a:rPr dirty="0" lang="en-US">
                <a:latin typeface="Tw Cen MT" pitchFamily="34" charset="0"/>
              </a:rPr>
              <a:t>Back</a:t>
            </a:r>
          </a:p>
        </p:txBody>
      </p:sp>
      <p:sp>
        <p:nvSpPr>
          <p:cNvPr id="1048805" name="TextBox 63"/>
          <p:cNvSpPr txBox="1"/>
          <p:nvPr/>
        </p:nvSpPr>
        <p:spPr>
          <a:xfrm>
            <a:off x="8301740" y="408212"/>
            <a:ext cx="654201" cy="369322"/>
          </a:xfrm>
          <a:prstGeom prst="rect"/>
          <a:noFill/>
        </p:spPr>
        <p:txBody>
          <a:bodyPr bIns="45715" lIns="91430" rIns="91430" rtlCol="0" tIns="45715" wrap="square">
            <a:spAutoFit/>
          </a:bodyPr>
          <a:p>
            <a:r>
              <a:rPr dirty="0" lang="en-US">
                <a:latin typeface="Tw Cen MT" pitchFamily="34" charset="0"/>
              </a:rPr>
              <a:t>Next</a:t>
            </a:r>
          </a:p>
        </p:txBody>
      </p:sp>
      <p:sp>
        <p:nvSpPr>
          <p:cNvPr id="1048806" name="TextBox 35"/>
          <p:cNvSpPr txBox="1"/>
          <p:nvPr/>
        </p:nvSpPr>
        <p:spPr>
          <a:xfrm>
            <a:off x="629156" y="2039587"/>
            <a:ext cx="8171688" cy="2954645"/>
          </a:xfrm>
          <a:prstGeom prst="rect"/>
          <a:noFill/>
        </p:spPr>
        <p:txBody>
          <a:bodyPr bIns="45715" lIns="91430" rIns="91430" rtlCol="0" tIns="45715" wrap="square">
            <a:spAutoFit/>
          </a:bodyPr>
          <a:p>
            <a:pPr algn="just"/>
            <a:r>
              <a:rPr b="1" sz="2000" lang="en-US">
                <a:latin typeface="AR CENA" panose="02000000000000000000" pitchFamily="2" charset="0"/>
              </a:rPr>
              <a:t>Kondisi di lapangan tujuan Pendidikan Agama Islam (PAI) di Madrasah tersebut belum sepenuhnya tercapai dengan baik. Indikator dari belum sepenuhnya tercapai tujuan PAI di Madrasah, antara lain:</a:t>
            </a:r>
            <a:endParaRPr b="1" sz="2000" lang="en-AU">
              <a:latin typeface="AR CENA" panose="02000000000000000000" pitchFamily="2" charset="0"/>
            </a:endParaRPr>
          </a:p>
          <a:p>
            <a:pPr algn="just" indent="-266700" lvl="0" marL="266700">
              <a:buFont typeface="+mj-lt"/>
              <a:buAutoNum type="arabicPeriod"/>
            </a:pPr>
            <a:r>
              <a:rPr lang="en-US">
                <a:latin typeface="AR CENA" panose="02000000000000000000" pitchFamily="2" charset="0"/>
              </a:rPr>
              <a:t>Dari aspek sikap (Afektif), sebagian lulusan madrasah masih belum memiliki sikap spiritual dan sikap sosial yang diharapkan.</a:t>
            </a:r>
            <a:endParaRPr lang="en-AU">
              <a:latin typeface="AR CENA" panose="02000000000000000000" pitchFamily="2" charset="0"/>
            </a:endParaRPr>
          </a:p>
          <a:p>
            <a:pPr algn="just" indent="-266700" lvl="0" marL="266700">
              <a:buFont typeface="+mj-lt"/>
              <a:buAutoNum type="arabicPeriod"/>
            </a:pPr>
            <a:r>
              <a:rPr lang="en-US">
                <a:latin typeface="AR CENA" panose="02000000000000000000" pitchFamily="2" charset="0"/>
              </a:rPr>
              <a:t>Dari aspek pengetahuan (Kognitif), nilai rata-rata UAMBD dan UAMBN masih di bawah nilai rata-rata nasional.</a:t>
            </a:r>
            <a:endParaRPr lang="en-AU">
              <a:latin typeface="AR CENA" panose="02000000000000000000" pitchFamily="2" charset="0"/>
            </a:endParaRPr>
          </a:p>
          <a:p>
            <a:pPr algn="just" indent="-266700" lvl="0" marL="266700">
              <a:buFont typeface="+mj-lt"/>
              <a:buAutoNum type="arabicPeriod"/>
            </a:pPr>
            <a:r>
              <a:rPr lang="en-US">
                <a:latin typeface="AR CENA" panose="02000000000000000000" pitchFamily="2" charset="0"/>
              </a:rPr>
              <a:t>Dari aspek keterampilan (Psikomotor), sebagian lulusan madrasah belum terampil melakukan sesuatu yang sudah dipelajari di Madrasah (seperti; praktik baca tulis Al Qur’an, praktik wudhu, praktik shalat dan praktik ibadah lainnya). </a:t>
            </a:r>
            <a:endParaRPr lang="en-AU">
              <a:latin typeface="AR CENA" panose="02000000000000000000" pitchFamily="2" charset="0"/>
            </a:endParaRPr>
          </a:p>
        </p:txBody>
      </p:sp>
      <p:sp>
        <p:nvSpPr>
          <p:cNvPr id="1048807" name="TextBox 30"/>
          <p:cNvSpPr txBox="1"/>
          <p:nvPr/>
        </p:nvSpPr>
        <p:spPr>
          <a:xfrm>
            <a:off x="289818" y="1718612"/>
            <a:ext cx="2124306" cy="400099"/>
          </a:xfrm>
          <a:prstGeom prst="rect"/>
          <a:noFill/>
        </p:spPr>
        <p:txBody>
          <a:bodyPr bIns="45715" lIns="91430" rIns="91430" rtlCol="0" tIns="45715" wrap="square">
            <a:spAutoFit/>
          </a:bodyPr>
          <a:p>
            <a:pPr indent="-342900" marL="342900">
              <a:buSzPct val="99000"/>
              <a:buFont typeface="Wingdings" panose="05000000000000000000" pitchFamily="2" charset="2"/>
              <a:buChar char="v"/>
            </a:pPr>
            <a:r>
              <a:rPr b="1" sz="2000" lang="en-AU">
                <a:latin typeface="AR CENA" panose="02000000000000000000" pitchFamily="2" charset="0"/>
              </a:rPr>
              <a:t>Latar Belakang</a:t>
            </a:r>
            <a:endParaRPr b="1" dirty="0" sz="2000" lang="id-ID">
              <a:latin typeface="AR CENA" panose="02000000000000000000" pitchFamily="2" charset="0"/>
            </a:endParaRPr>
          </a:p>
        </p:txBody>
      </p:sp>
    </p:spTree>
  </p:cSld>
  <p:clrMapOvr>
    <a:masterClrMapping/>
  </p:clrMapOvr>
  <p:transition spd="slow">
    <p:pull/>
  </p:transition>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afterEffect" presetClass="entr" presetID="53" presetSubtype="16">
                                  <p:stCondLst>
                                    <p:cond delay="0"/>
                                  </p:stCondLst>
                                  <p:childTnLst>
                                    <p:set>
                                      <p:cBhvr>
                                        <p:cTn dur="1" fill="hold" id="6">
                                          <p:stCondLst>
                                            <p:cond delay="0"/>
                                          </p:stCondLst>
                                        </p:cTn>
                                        <p:tgtEl>
                                          <p:spTgt spid="1048802"/>
                                        </p:tgtEl>
                                        <p:attrNameLst>
                                          <p:attrName>style.visibility</p:attrName>
                                        </p:attrNameLst>
                                      </p:cBhvr>
                                      <p:to>
                                        <p:strVal val="visible"/>
                                      </p:to>
                                    </p:set>
                                    <p:anim calcmode="lin" valueType="num">
                                      <p:cBhvr>
                                        <p:cTn dur="500" fill="hold" id="7"/>
                                        <p:tgtEl>
                                          <p:spTgt spid="1048802"/>
                                        </p:tgtEl>
                                        <p:attrNameLst>
                                          <p:attrName>ppt_w</p:attrName>
                                        </p:attrNameLst>
                                      </p:cBhvr>
                                      <p:tavLst>
                                        <p:tav tm="0">
                                          <p:val>
                                            <p:fltVal val="0.0"/>
                                          </p:val>
                                        </p:tav>
                                        <p:tav tm="100000">
                                          <p:val>
                                            <p:strVal val="#ppt_w"/>
                                          </p:val>
                                        </p:tav>
                                      </p:tavLst>
                                    </p:anim>
                                    <p:anim calcmode="lin" valueType="num">
                                      <p:cBhvr>
                                        <p:cTn dur="500" fill="hold" id="8"/>
                                        <p:tgtEl>
                                          <p:spTgt spid="1048802"/>
                                        </p:tgtEl>
                                        <p:attrNameLst>
                                          <p:attrName>ppt_h</p:attrName>
                                        </p:attrNameLst>
                                      </p:cBhvr>
                                      <p:tavLst>
                                        <p:tav tm="0">
                                          <p:val>
                                            <p:fltVal val="0.0"/>
                                          </p:val>
                                        </p:tav>
                                        <p:tav tm="100000">
                                          <p:val>
                                            <p:strVal val="#ppt_h"/>
                                          </p:val>
                                        </p:tav>
                                      </p:tavLst>
                                    </p:anim>
                                    <p:animEffect transition="in" filter="fade">
                                      <p:cBhvr>
                                        <p:cTn dur="500" id="9"/>
                                        <p:tgtEl>
                                          <p:spTgt spid="1048802"/>
                                        </p:tgtEl>
                                      </p:cBhvr>
                                    </p:animEffect>
                                  </p:childTnLst>
                                </p:cTn>
                              </p:par>
                            </p:childTnLst>
                          </p:cTn>
                        </p:par>
                        <p:par>
                          <p:cTn fill="hold" id="10">
                            <p:stCondLst>
                              <p:cond delay="500"/>
                            </p:stCondLst>
                            <p:childTnLst>
                              <p:par>
                                <p:cTn fill="hold" grpId="0" id="11" nodeType="afterEffect" presetClass="entr" presetID="2" presetSubtype="8">
                                  <p:stCondLst>
                                    <p:cond delay="0"/>
                                  </p:stCondLst>
                                  <p:childTnLst>
                                    <p:set>
                                      <p:cBhvr>
                                        <p:cTn dur="1" fill="hold" id="12">
                                          <p:stCondLst>
                                            <p:cond delay="0"/>
                                          </p:stCondLst>
                                        </p:cTn>
                                        <p:tgtEl>
                                          <p:spTgt spid="1048803"/>
                                        </p:tgtEl>
                                        <p:attrNameLst>
                                          <p:attrName>style.visibility</p:attrName>
                                        </p:attrNameLst>
                                      </p:cBhvr>
                                      <p:to>
                                        <p:strVal val="visible"/>
                                      </p:to>
                                    </p:set>
                                    <p:anim calcmode="lin" valueType="num">
                                      <p:cBhvr additive="base">
                                        <p:cTn dur="1000" fill="hold" id="13"/>
                                        <p:tgtEl>
                                          <p:spTgt spid="1048803"/>
                                        </p:tgtEl>
                                        <p:attrNameLst>
                                          <p:attrName>ppt_x</p:attrName>
                                        </p:attrNameLst>
                                      </p:cBhvr>
                                      <p:tavLst>
                                        <p:tav tm="0">
                                          <p:val>
                                            <p:strVal val="0-#ppt_w/2"/>
                                          </p:val>
                                        </p:tav>
                                        <p:tav tm="100000">
                                          <p:val>
                                            <p:strVal val="#ppt_x"/>
                                          </p:val>
                                        </p:tav>
                                      </p:tavLst>
                                    </p:anim>
                                    <p:anim calcmode="lin" valueType="num">
                                      <p:cBhvr additive="base">
                                        <p:cTn dur="1000" fill="hold" id="14"/>
                                        <p:tgtEl>
                                          <p:spTgt spid="1048803"/>
                                        </p:tgtEl>
                                        <p:attrNameLst>
                                          <p:attrName>ppt_y</p:attrName>
                                        </p:attrNameLst>
                                      </p:cBhvr>
                                      <p:tavLst>
                                        <p:tav tm="0">
                                          <p:val>
                                            <p:strVal val="#ppt_y"/>
                                          </p:val>
                                        </p:tav>
                                        <p:tav tm="100000">
                                          <p:val>
                                            <p:strVal val="#ppt_y"/>
                                          </p:val>
                                        </p:tav>
                                      </p:tavLst>
                                    </p:anim>
                                  </p:childTnLst>
                                </p:cTn>
                              </p:par>
                              <p:par>
                                <p:cTn fill="hold" id="15" nodeType="withEffect" presetClass="entr" presetID="2" presetSubtype="8">
                                  <p:stCondLst>
                                    <p:cond delay="1100"/>
                                  </p:stCondLst>
                                  <p:childTnLst>
                                    <p:set>
                                      <p:cBhvr>
                                        <p:cTn dur="1" fill="hold" id="16">
                                          <p:stCondLst>
                                            <p:cond delay="0"/>
                                          </p:stCondLst>
                                        </p:cTn>
                                        <p:tgtEl>
                                          <p:spTgt spid="3145732"/>
                                        </p:tgtEl>
                                        <p:attrNameLst>
                                          <p:attrName>style.visibility</p:attrName>
                                        </p:attrNameLst>
                                      </p:cBhvr>
                                      <p:to>
                                        <p:strVal val="visible"/>
                                      </p:to>
                                    </p:set>
                                    <p:anim calcmode="lin" valueType="num">
                                      <p:cBhvr additive="base">
                                        <p:cTn dur="500" fill="hold" id="17"/>
                                        <p:tgtEl>
                                          <p:spTgt spid="3145732"/>
                                        </p:tgtEl>
                                        <p:attrNameLst>
                                          <p:attrName>ppt_x</p:attrName>
                                        </p:attrNameLst>
                                      </p:cBhvr>
                                      <p:tavLst>
                                        <p:tav tm="0">
                                          <p:val>
                                            <p:strVal val="0-#ppt_w/2"/>
                                          </p:val>
                                        </p:tav>
                                        <p:tav tm="100000">
                                          <p:val>
                                            <p:strVal val="#ppt_x"/>
                                          </p:val>
                                        </p:tav>
                                      </p:tavLst>
                                    </p:anim>
                                    <p:anim calcmode="lin" valueType="num">
                                      <p:cBhvr additive="base">
                                        <p:cTn dur="500" fill="hold" id="18"/>
                                        <p:tgtEl>
                                          <p:spTgt spid="3145732"/>
                                        </p:tgtEl>
                                        <p:attrNameLst>
                                          <p:attrName>ppt_y</p:attrName>
                                        </p:attrNameLst>
                                      </p:cBhvr>
                                      <p:tavLst>
                                        <p:tav tm="0">
                                          <p:val>
                                            <p:strVal val="#ppt_y"/>
                                          </p:val>
                                        </p:tav>
                                        <p:tav tm="100000">
                                          <p:val>
                                            <p:strVal val="#ppt_y"/>
                                          </p:val>
                                        </p:tav>
                                      </p:tavLst>
                                    </p:anim>
                                  </p:childTnLst>
                                </p:cTn>
                              </p:par>
                              <p:par>
                                <p:cTn fill="hold" id="19" nodeType="withEffect" presetClass="entr" presetID="2" presetSubtype="8">
                                  <p:stCondLst>
                                    <p:cond delay="2000"/>
                                  </p:stCondLst>
                                  <p:childTnLst>
                                    <p:set>
                                      <p:cBhvr>
                                        <p:cTn dur="1" fill="hold" id="20">
                                          <p:stCondLst>
                                            <p:cond delay="0"/>
                                          </p:stCondLst>
                                        </p:cTn>
                                        <p:tgtEl>
                                          <p:spTgt spid="3145733"/>
                                        </p:tgtEl>
                                        <p:attrNameLst>
                                          <p:attrName>style.visibility</p:attrName>
                                        </p:attrNameLst>
                                      </p:cBhvr>
                                      <p:to>
                                        <p:strVal val="visible"/>
                                      </p:to>
                                    </p:set>
                                    <p:anim calcmode="lin" valueType="num">
                                      <p:cBhvr additive="base">
                                        <p:cTn dur="500" fill="hold" id="21"/>
                                        <p:tgtEl>
                                          <p:spTgt spid="3145733"/>
                                        </p:tgtEl>
                                        <p:attrNameLst>
                                          <p:attrName>ppt_x</p:attrName>
                                        </p:attrNameLst>
                                      </p:cBhvr>
                                      <p:tavLst>
                                        <p:tav tm="0">
                                          <p:val>
                                            <p:strVal val="0-#ppt_w/2"/>
                                          </p:val>
                                        </p:tav>
                                        <p:tav tm="100000">
                                          <p:val>
                                            <p:strVal val="#ppt_x"/>
                                          </p:val>
                                        </p:tav>
                                      </p:tavLst>
                                    </p:anim>
                                    <p:anim calcmode="lin" valueType="num">
                                      <p:cBhvr additive="base">
                                        <p:cTn dur="500" fill="hold" id="22"/>
                                        <p:tgtEl>
                                          <p:spTgt spid="3145733"/>
                                        </p:tgtEl>
                                        <p:attrNameLst>
                                          <p:attrName>ppt_y</p:attrName>
                                        </p:attrNameLst>
                                      </p:cBhvr>
                                      <p:tavLst>
                                        <p:tav tm="0">
                                          <p:val>
                                            <p:strVal val="#ppt_y"/>
                                          </p:val>
                                        </p:tav>
                                        <p:tav tm="100000">
                                          <p:val>
                                            <p:strVal val="#ppt_y"/>
                                          </p:val>
                                        </p:tav>
                                      </p:tavLst>
                                    </p:anim>
                                  </p:childTnLst>
                                </p:cTn>
                              </p:par>
                              <p:par>
                                <p:cTn fill="hold" id="23" nodeType="withEffect" presetClass="entr" presetID="2" presetSubtype="8">
                                  <p:stCondLst>
                                    <p:cond delay="2200"/>
                                  </p:stCondLst>
                                  <p:childTnLst>
                                    <p:set>
                                      <p:cBhvr>
                                        <p:cTn dur="1" fill="hold" id="24">
                                          <p:stCondLst>
                                            <p:cond delay="0"/>
                                          </p:stCondLst>
                                        </p:cTn>
                                        <p:tgtEl>
                                          <p:spTgt spid="3145734"/>
                                        </p:tgtEl>
                                        <p:attrNameLst>
                                          <p:attrName>style.visibility</p:attrName>
                                        </p:attrNameLst>
                                      </p:cBhvr>
                                      <p:to>
                                        <p:strVal val="visible"/>
                                      </p:to>
                                    </p:set>
                                    <p:anim calcmode="lin" valueType="num">
                                      <p:cBhvr additive="base">
                                        <p:cTn dur="500" fill="hold" id="25"/>
                                        <p:tgtEl>
                                          <p:spTgt spid="3145734"/>
                                        </p:tgtEl>
                                        <p:attrNameLst>
                                          <p:attrName>ppt_x</p:attrName>
                                        </p:attrNameLst>
                                      </p:cBhvr>
                                      <p:tavLst>
                                        <p:tav tm="0">
                                          <p:val>
                                            <p:strVal val="0-#ppt_w/2"/>
                                          </p:val>
                                        </p:tav>
                                        <p:tav tm="100000">
                                          <p:val>
                                            <p:strVal val="#ppt_x"/>
                                          </p:val>
                                        </p:tav>
                                      </p:tavLst>
                                    </p:anim>
                                    <p:anim calcmode="lin" valueType="num">
                                      <p:cBhvr additive="base">
                                        <p:cTn dur="500" fill="hold" id="26"/>
                                        <p:tgtEl>
                                          <p:spTgt spid="3145734"/>
                                        </p:tgtEl>
                                        <p:attrNameLst>
                                          <p:attrName>ppt_y</p:attrName>
                                        </p:attrNameLst>
                                      </p:cBhvr>
                                      <p:tavLst>
                                        <p:tav tm="0">
                                          <p:val>
                                            <p:strVal val="#ppt_y"/>
                                          </p:val>
                                        </p:tav>
                                        <p:tav tm="100000">
                                          <p:val>
                                            <p:strVal val="#ppt_y"/>
                                          </p:val>
                                        </p:tav>
                                      </p:tavLst>
                                    </p:anim>
                                  </p:childTnLst>
                                </p:cTn>
                              </p:par>
                              <p:par>
                                <p:cTn fill="hold" id="27" nodeType="withEffect" presetClass="entr" presetID="2" presetSubtype="8">
                                  <p:stCondLst>
                                    <p:cond delay="2500"/>
                                  </p:stCondLst>
                                  <p:childTnLst>
                                    <p:set>
                                      <p:cBhvr>
                                        <p:cTn dur="1" fill="hold" id="28">
                                          <p:stCondLst>
                                            <p:cond delay="0"/>
                                          </p:stCondLst>
                                        </p:cTn>
                                        <p:tgtEl>
                                          <p:spTgt spid="3145735"/>
                                        </p:tgtEl>
                                        <p:attrNameLst>
                                          <p:attrName>style.visibility</p:attrName>
                                        </p:attrNameLst>
                                      </p:cBhvr>
                                      <p:to>
                                        <p:strVal val="visible"/>
                                      </p:to>
                                    </p:set>
                                    <p:anim calcmode="lin" valueType="num">
                                      <p:cBhvr additive="base">
                                        <p:cTn dur="500" fill="hold" id="29"/>
                                        <p:tgtEl>
                                          <p:spTgt spid="3145735"/>
                                        </p:tgtEl>
                                        <p:attrNameLst>
                                          <p:attrName>ppt_x</p:attrName>
                                        </p:attrNameLst>
                                      </p:cBhvr>
                                      <p:tavLst>
                                        <p:tav tm="0">
                                          <p:val>
                                            <p:strVal val="0-#ppt_w/2"/>
                                          </p:val>
                                        </p:tav>
                                        <p:tav tm="100000">
                                          <p:val>
                                            <p:strVal val="#ppt_x"/>
                                          </p:val>
                                        </p:tav>
                                      </p:tavLst>
                                    </p:anim>
                                    <p:anim calcmode="lin" valueType="num">
                                      <p:cBhvr additive="base">
                                        <p:cTn dur="500" fill="hold" id="30"/>
                                        <p:tgtEl>
                                          <p:spTgt spid="3145735"/>
                                        </p:tgtEl>
                                        <p:attrNameLst>
                                          <p:attrName>ppt_y</p:attrName>
                                        </p:attrNameLst>
                                      </p:cBhvr>
                                      <p:tavLst>
                                        <p:tav tm="0">
                                          <p:val>
                                            <p:strVal val="#ppt_y"/>
                                          </p:val>
                                        </p:tav>
                                        <p:tav tm="100000">
                                          <p:val>
                                            <p:strVal val="#ppt_y"/>
                                          </p:val>
                                        </p:tav>
                                      </p:tavLst>
                                    </p:anim>
                                  </p:childTnLst>
                                </p:cTn>
                              </p:par>
                              <p:par>
                                <p:cTn fill="hold" id="31" nodeType="withEffect" presetClass="entr" presetID="2" presetSubtype="8">
                                  <p:stCondLst>
                                    <p:cond delay="2900"/>
                                  </p:stCondLst>
                                  <p:childTnLst>
                                    <p:set>
                                      <p:cBhvr>
                                        <p:cTn dur="1" fill="hold" id="32">
                                          <p:stCondLst>
                                            <p:cond delay="0"/>
                                          </p:stCondLst>
                                        </p:cTn>
                                        <p:tgtEl>
                                          <p:spTgt spid="3145736"/>
                                        </p:tgtEl>
                                        <p:attrNameLst>
                                          <p:attrName>style.visibility</p:attrName>
                                        </p:attrNameLst>
                                      </p:cBhvr>
                                      <p:to>
                                        <p:strVal val="visible"/>
                                      </p:to>
                                    </p:set>
                                    <p:anim calcmode="lin" valueType="num">
                                      <p:cBhvr additive="base">
                                        <p:cTn dur="500" fill="hold" id="33"/>
                                        <p:tgtEl>
                                          <p:spTgt spid="3145736"/>
                                        </p:tgtEl>
                                        <p:attrNameLst>
                                          <p:attrName>ppt_x</p:attrName>
                                        </p:attrNameLst>
                                      </p:cBhvr>
                                      <p:tavLst>
                                        <p:tav tm="0">
                                          <p:val>
                                            <p:strVal val="0-#ppt_w/2"/>
                                          </p:val>
                                        </p:tav>
                                        <p:tav tm="100000">
                                          <p:val>
                                            <p:strVal val="#ppt_x"/>
                                          </p:val>
                                        </p:tav>
                                      </p:tavLst>
                                    </p:anim>
                                    <p:anim calcmode="lin" valueType="num">
                                      <p:cBhvr additive="base">
                                        <p:cTn dur="500" fill="hold" id="34"/>
                                        <p:tgtEl>
                                          <p:spTgt spid="3145736"/>
                                        </p:tgtEl>
                                        <p:attrNameLst>
                                          <p:attrName>ppt_y</p:attrName>
                                        </p:attrNameLst>
                                      </p:cBhvr>
                                      <p:tavLst>
                                        <p:tav tm="0">
                                          <p:val>
                                            <p:strVal val="#ppt_y"/>
                                          </p:val>
                                        </p:tav>
                                        <p:tav tm="100000">
                                          <p:val>
                                            <p:strVal val="#ppt_y"/>
                                          </p:val>
                                        </p:tav>
                                      </p:tavLst>
                                    </p:anim>
                                  </p:childTnLst>
                                </p:cTn>
                              </p:par>
                              <p:par>
                                <p:cTn fill="hold" id="35" nodeType="withEffect" presetClass="entr" presetID="21" presetSubtype="1">
                                  <p:stCondLst>
                                    <p:cond delay="1000"/>
                                  </p:stCondLst>
                                  <p:childTnLst>
                                    <p:set>
                                      <p:cBhvr>
                                        <p:cTn dur="1" fill="hold" id="36">
                                          <p:stCondLst>
                                            <p:cond delay="0"/>
                                          </p:stCondLst>
                                        </p:cTn>
                                        <p:tgtEl>
                                          <p:spTgt spid="2097182"/>
                                        </p:tgtEl>
                                        <p:attrNameLst>
                                          <p:attrName>style.visibility</p:attrName>
                                        </p:attrNameLst>
                                      </p:cBhvr>
                                      <p:to>
                                        <p:strVal val="visible"/>
                                      </p:to>
                                    </p:set>
                                    <p:animEffect transition="in" filter="wheel(1)">
                                      <p:cBhvr>
                                        <p:cTn dur="2000" id="37"/>
                                        <p:tgtEl>
                                          <p:spTgt spid="2097182"/>
                                        </p:tgtEl>
                                      </p:cBhvr>
                                    </p:animEffect>
                                  </p:childTnLst>
                                </p:cTn>
                              </p:par>
                              <p:par>
                                <p:cTn fill="hold" id="38" nodeType="withEffect" presetClass="entr" presetID="21" presetSubtype="1">
                                  <p:stCondLst>
                                    <p:cond delay="1100"/>
                                  </p:stCondLst>
                                  <p:childTnLst>
                                    <p:set>
                                      <p:cBhvr>
                                        <p:cTn dur="1" fill="hold" id="39">
                                          <p:stCondLst>
                                            <p:cond delay="0"/>
                                          </p:stCondLst>
                                        </p:cTn>
                                        <p:tgtEl>
                                          <p:spTgt spid="2097181"/>
                                        </p:tgtEl>
                                        <p:attrNameLst>
                                          <p:attrName>style.visibility</p:attrName>
                                        </p:attrNameLst>
                                      </p:cBhvr>
                                      <p:to>
                                        <p:strVal val="visible"/>
                                      </p:to>
                                    </p:set>
                                    <p:animEffect transition="in" filter="wheel(1)">
                                      <p:cBhvr>
                                        <p:cTn dur="2000" id="40"/>
                                        <p:tgtEl>
                                          <p:spTgt spid="2097181"/>
                                        </p:tgtEl>
                                      </p:cBhvr>
                                    </p:animEffect>
                                  </p:childTnLst>
                                </p:cTn>
                              </p:par>
                              <p:par>
                                <p:cTn fill="hold" id="41" nodeType="withEffect" presetClass="entr" presetID="21" presetSubtype="1">
                                  <p:stCondLst>
                                    <p:cond delay="1200"/>
                                  </p:stCondLst>
                                  <p:childTnLst>
                                    <p:set>
                                      <p:cBhvr>
                                        <p:cTn dur="1" fill="hold" id="42">
                                          <p:stCondLst>
                                            <p:cond delay="0"/>
                                          </p:stCondLst>
                                        </p:cTn>
                                        <p:tgtEl>
                                          <p:spTgt spid="2097180"/>
                                        </p:tgtEl>
                                        <p:attrNameLst>
                                          <p:attrName>style.visibility</p:attrName>
                                        </p:attrNameLst>
                                      </p:cBhvr>
                                      <p:to>
                                        <p:strVal val="visible"/>
                                      </p:to>
                                    </p:set>
                                    <p:animEffect transition="in" filter="wheel(1)">
                                      <p:cBhvr>
                                        <p:cTn dur="2000" id="43"/>
                                        <p:tgtEl>
                                          <p:spTgt spid="2097180"/>
                                        </p:tgtEl>
                                      </p:cBhvr>
                                    </p:animEffect>
                                  </p:childTnLst>
                                </p:cTn>
                              </p:par>
                            </p:childTnLst>
                          </p:cTn>
                        </p:par>
                        <p:par>
                          <p:cTn fill="hold" id="44">
                            <p:stCondLst>
                              <p:cond delay="3900"/>
                            </p:stCondLst>
                            <p:childTnLst>
                              <p:par>
                                <p:cTn fill="hold" grpId="0" id="45" nodeType="afterEffect" presetClass="entr" presetID="2" presetSubtype="8">
                                  <p:stCondLst>
                                    <p:cond delay="0"/>
                                  </p:stCondLst>
                                  <p:childTnLst>
                                    <p:set>
                                      <p:cBhvr>
                                        <p:cTn dur="1" fill="hold" id="46">
                                          <p:stCondLst>
                                            <p:cond delay="0"/>
                                          </p:stCondLst>
                                        </p:cTn>
                                        <p:tgtEl>
                                          <p:spTgt spid="1048807"/>
                                        </p:tgtEl>
                                        <p:attrNameLst>
                                          <p:attrName>style.visibility</p:attrName>
                                        </p:attrNameLst>
                                      </p:cBhvr>
                                      <p:to>
                                        <p:strVal val="visible"/>
                                      </p:to>
                                    </p:set>
                                    <p:anim calcmode="lin" valueType="num">
                                      <p:cBhvr additive="base">
                                        <p:cTn dur="1000" fill="hold" id="47"/>
                                        <p:tgtEl>
                                          <p:spTgt spid="1048807"/>
                                        </p:tgtEl>
                                        <p:attrNameLst>
                                          <p:attrName>ppt_x</p:attrName>
                                        </p:attrNameLst>
                                      </p:cBhvr>
                                      <p:tavLst>
                                        <p:tav tm="0">
                                          <p:val>
                                            <p:strVal val="0-#ppt_w/2"/>
                                          </p:val>
                                        </p:tav>
                                        <p:tav tm="100000">
                                          <p:val>
                                            <p:strVal val="#ppt_x"/>
                                          </p:val>
                                        </p:tav>
                                      </p:tavLst>
                                    </p:anim>
                                    <p:anim calcmode="lin" valueType="num">
                                      <p:cBhvr additive="base">
                                        <p:cTn dur="1000" fill="hold" id="48"/>
                                        <p:tgtEl>
                                          <p:spTgt spid="1048807"/>
                                        </p:tgtEl>
                                        <p:attrNameLst>
                                          <p:attrName>ppt_y</p:attrName>
                                        </p:attrNameLst>
                                      </p:cBhvr>
                                      <p:tavLst>
                                        <p:tav tm="0">
                                          <p:val>
                                            <p:strVal val="#ppt_y"/>
                                          </p:val>
                                        </p:tav>
                                        <p:tav tm="100000">
                                          <p:val>
                                            <p:strVal val="#ppt_y"/>
                                          </p:val>
                                        </p:tav>
                                      </p:tavLst>
                                    </p:anim>
                                  </p:childTnLst>
                                </p:cTn>
                              </p:par>
                              <p:par>
                                <p:cTn fill="hold" grpId="0" id="49" nodeType="withEffect" presetClass="entr" presetID="21" presetSubtype="1">
                                  <p:stCondLst>
                                    <p:cond delay="1200"/>
                                  </p:stCondLst>
                                  <p:childTnLst>
                                    <p:set>
                                      <p:cBhvr>
                                        <p:cTn dur="1" fill="hold" id="50">
                                          <p:stCondLst>
                                            <p:cond delay="0"/>
                                          </p:stCondLst>
                                        </p:cTn>
                                        <p:tgtEl>
                                          <p:spTgt spid="1048804"/>
                                        </p:tgtEl>
                                        <p:attrNameLst>
                                          <p:attrName>style.visibility</p:attrName>
                                        </p:attrNameLst>
                                      </p:cBhvr>
                                      <p:to>
                                        <p:strVal val="visible"/>
                                      </p:to>
                                    </p:set>
                                    <p:animEffect transition="in" filter="wheel(1)">
                                      <p:cBhvr>
                                        <p:cTn dur="2000" id="51"/>
                                        <p:tgtEl>
                                          <p:spTgt spid="1048804"/>
                                        </p:tgtEl>
                                      </p:cBhvr>
                                    </p:animEffect>
                                  </p:childTnLst>
                                </p:cTn>
                              </p:par>
                              <p:par>
                                <p:cTn fill="hold" grpId="0" id="52" nodeType="withEffect" presetClass="entr" presetID="21" presetSubtype="1">
                                  <p:stCondLst>
                                    <p:cond delay="1300"/>
                                  </p:stCondLst>
                                  <p:childTnLst>
                                    <p:set>
                                      <p:cBhvr>
                                        <p:cTn dur="1" fill="hold" id="53">
                                          <p:stCondLst>
                                            <p:cond delay="0"/>
                                          </p:stCondLst>
                                        </p:cTn>
                                        <p:tgtEl>
                                          <p:spTgt spid="1048805"/>
                                        </p:tgtEl>
                                        <p:attrNameLst>
                                          <p:attrName>style.visibility</p:attrName>
                                        </p:attrNameLst>
                                      </p:cBhvr>
                                      <p:to>
                                        <p:strVal val="visible"/>
                                      </p:to>
                                    </p:set>
                                    <p:animEffect transition="in" filter="wheel(1)">
                                      <p:cBhvr>
                                        <p:cTn dur="2000" id="54"/>
                                        <p:tgtEl>
                                          <p:spTgt spid="1048805"/>
                                        </p:tgtEl>
                                      </p:cBhvr>
                                    </p:animEffect>
                                  </p:childTnLst>
                                </p:cTn>
                              </p:par>
                            </p:childTnLst>
                          </p:cTn>
                        </p:par>
                        <p:par>
                          <p:cTn fill="hold" id="55">
                            <p:stCondLst>
                              <p:cond delay="7200"/>
                            </p:stCondLst>
                            <p:childTnLst>
                              <p:par>
                                <p:cTn fill="hold" grpId="0" id="56" nodeType="afterEffect" presetClass="entr" presetID="2" presetSubtype="8">
                                  <p:stCondLst>
                                    <p:cond delay="0"/>
                                  </p:stCondLst>
                                  <p:childTnLst>
                                    <p:set>
                                      <p:cBhvr>
                                        <p:cTn dur="1" fill="hold" id="57">
                                          <p:stCondLst>
                                            <p:cond delay="0"/>
                                          </p:stCondLst>
                                        </p:cTn>
                                        <p:tgtEl>
                                          <p:spTgt spid="1048806"/>
                                        </p:tgtEl>
                                        <p:attrNameLst>
                                          <p:attrName>style.visibility</p:attrName>
                                        </p:attrNameLst>
                                      </p:cBhvr>
                                      <p:to>
                                        <p:strVal val="visible"/>
                                      </p:to>
                                    </p:set>
                                    <p:anim calcmode="lin" valueType="num">
                                      <p:cBhvr additive="base">
                                        <p:cTn dur="1000" fill="hold" id="58"/>
                                        <p:tgtEl>
                                          <p:spTgt spid="1048806"/>
                                        </p:tgtEl>
                                        <p:attrNameLst>
                                          <p:attrName>ppt_x</p:attrName>
                                        </p:attrNameLst>
                                      </p:cBhvr>
                                      <p:tavLst>
                                        <p:tav tm="0">
                                          <p:val>
                                            <p:strVal val="0-#ppt_w/2"/>
                                          </p:val>
                                        </p:tav>
                                        <p:tav tm="100000">
                                          <p:val>
                                            <p:strVal val="#ppt_x"/>
                                          </p:val>
                                        </p:tav>
                                      </p:tavLst>
                                    </p:anim>
                                    <p:anim calcmode="lin" valueType="num">
                                      <p:cBhvr additive="base">
                                        <p:cTn dur="1000" fill="hold" id="59"/>
                                        <p:tgtEl>
                                          <p:spTgt spid="10488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02" grpId="0"/>
      <p:bldP spid="1048803" grpId="0"/>
      <p:bldP spid="1048804" grpId="0"/>
      <p:bldP spid="1048805" grpId="0"/>
      <p:bldP spid="1048806" grpId="0"/>
      <p:bldP spid="1048807"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201" name=""/>
        <p:cNvGrpSpPr/>
        <p:nvPr/>
      </p:nvGrpSpPr>
      <p:grpSpPr>
        <a:xfrm>
          <a:off x="0" y="0"/>
          <a:ext cx="0" cy="0"/>
          <a:chOff x="0" y="0"/>
          <a:chExt cx="0" cy="0"/>
        </a:xfrm>
      </p:grpSpPr>
      <p:sp>
        <p:nvSpPr>
          <p:cNvPr id="1048812" name="Rectangle 1"/>
          <p:cNvSpPr/>
          <p:nvPr/>
        </p:nvSpPr>
        <p:spPr>
          <a:xfrm>
            <a:off x="-1" y="-19050"/>
            <a:ext cx="2971801" cy="5181598"/>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4572000"/>
              <a:gd name="connsiteY0" fmla="*/ 13063 h 5156563"/>
              <a:gd name="connsiteX1" fmla="*/ 3331029 w 4572000"/>
              <a:gd name="connsiteY1" fmla="*/ 0 h 5156563"/>
              <a:gd name="connsiteX2" fmla="*/ 4572000 w 4572000"/>
              <a:gd name="connsiteY2" fmla="*/ 5156563 h 5156563"/>
              <a:gd name="connsiteX3" fmla="*/ 0 w 4572000"/>
              <a:gd name="connsiteY3" fmla="*/ 5156563 h 5156563"/>
              <a:gd name="connsiteX4" fmla="*/ 0 w 4572000"/>
              <a:gd name="connsiteY4" fmla="*/ 13063 h 5156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5156563">
                <a:moveTo>
                  <a:pt x="0" y="13063"/>
                </a:moveTo>
                <a:lnTo>
                  <a:pt x="3331029" y="0"/>
                </a:lnTo>
                <a:lnTo>
                  <a:pt x="4572000" y="5156563"/>
                </a:lnTo>
                <a:lnTo>
                  <a:pt x="0" y="5156563"/>
                </a:lnTo>
                <a:lnTo>
                  <a:pt x="0" y="13063"/>
                </a:lnTo>
                <a:close/>
              </a:path>
            </a:pathLst>
          </a:custGeom>
          <a:solidFill>
            <a:srgbClr val="309E9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813" name="Rectangle 1"/>
          <p:cNvSpPr/>
          <p:nvPr/>
        </p:nvSpPr>
        <p:spPr>
          <a:xfrm flipH="1" flipV="1">
            <a:off x="397285" y="-19051"/>
            <a:ext cx="8746713" cy="5181598"/>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4572000"/>
              <a:gd name="connsiteY0" fmla="*/ 13063 h 5156563"/>
              <a:gd name="connsiteX1" fmla="*/ 3331029 w 4572000"/>
              <a:gd name="connsiteY1" fmla="*/ 0 h 5156563"/>
              <a:gd name="connsiteX2" fmla="*/ 4572000 w 4572000"/>
              <a:gd name="connsiteY2" fmla="*/ 5156563 h 5156563"/>
              <a:gd name="connsiteX3" fmla="*/ 0 w 4572000"/>
              <a:gd name="connsiteY3" fmla="*/ 5156563 h 5156563"/>
              <a:gd name="connsiteX4" fmla="*/ 0 w 4572000"/>
              <a:gd name="connsiteY4" fmla="*/ 13063 h 5156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5156563">
                <a:moveTo>
                  <a:pt x="0" y="13063"/>
                </a:moveTo>
                <a:lnTo>
                  <a:pt x="3331029" y="0"/>
                </a:lnTo>
                <a:lnTo>
                  <a:pt x="4572000" y="5156563"/>
                </a:lnTo>
                <a:lnTo>
                  <a:pt x="0" y="5156563"/>
                </a:lnTo>
                <a:lnTo>
                  <a:pt x="0" y="13063"/>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814" name="TextBox 4"/>
          <p:cNvSpPr txBox="1"/>
          <p:nvPr/>
        </p:nvSpPr>
        <p:spPr>
          <a:xfrm>
            <a:off x="252128" y="529677"/>
            <a:ext cx="8739471" cy="4678204"/>
          </a:xfrm>
          <a:prstGeom prst="rect"/>
          <a:noFill/>
        </p:spPr>
        <p:txBody>
          <a:bodyPr rtlCol="0" wrap="square">
            <a:spAutoFit/>
          </a:bodyPr>
          <a:p>
            <a:pPr indent="-266700" lvl="0" marL="266700">
              <a:buAutoNum type="alphaUcPeriod"/>
              <a:tabLst>
                <a:tab algn="l" pos="266700"/>
              </a:tabLst>
            </a:pPr>
            <a:r>
              <a:rPr b="1" sz="2000" lang="en-US">
                <a:latin typeface="AR CENA" panose="02000000000000000000" pitchFamily="2" charset="0"/>
              </a:rPr>
              <a:t>Gerakan Furudhul Ainiyah Berbasis Kelas</a:t>
            </a:r>
          </a:p>
          <a:p>
            <a:pPr indent="-276225" marL="542925">
              <a:buFont typeface="+mj-lt"/>
              <a:buAutoNum type="arabicPeriod"/>
              <a:tabLst>
                <a:tab algn="l" pos="266700"/>
              </a:tabLst>
            </a:pPr>
            <a:r>
              <a:rPr sz="2000" lang="en-US">
                <a:latin typeface="AR CENA" panose="02000000000000000000" pitchFamily="2" charset="0"/>
              </a:rPr>
              <a:t>Pengintegrasian Gerakan Furudhul Ainiyah dalam Kurikulum</a:t>
            </a:r>
          </a:p>
          <a:p>
            <a:pPr indent="-276225" marL="542925">
              <a:buFont typeface="+mj-lt"/>
              <a:buAutoNum type="arabicPeriod"/>
              <a:tabLst>
                <a:tab algn="l" pos="266700"/>
              </a:tabLst>
            </a:pPr>
            <a:r>
              <a:rPr sz="2000" lang="en-US">
                <a:latin typeface="AR CENA" panose="02000000000000000000" pitchFamily="2" charset="0"/>
              </a:rPr>
              <a:t>Pengintegrasian Gerakan Furudhul Ainiyah Melalui Manajemen Kelas</a:t>
            </a:r>
          </a:p>
          <a:p>
            <a:pPr indent="-276225" lvl="0" marL="542925">
              <a:buFont typeface="+mj-lt"/>
              <a:buAutoNum type="arabicPeriod"/>
              <a:tabLst>
                <a:tab algn="l" pos="266700"/>
              </a:tabLst>
            </a:pPr>
            <a:r>
              <a:rPr sz="2000" lang="en-US">
                <a:latin typeface="AR CENA" panose="02000000000000000000" pitchFamily="2" charset="0"/>
              </a:rPr>
              <a:t>Pengintegrasian Gerakan Furudhul Ainiyah Melalui Pilihan dan Penggunaan Metode Pembelajaran</a:t>
            </a:r>
          </a:p>
          <a:p>
            <a:pPr indent="-276225" marL="542925">
              <a:buFont typeface="+mj-lt"/>
              <a:buAutoNum type="arabicPeriod"/>
              <a:tabLst>
                <a:tab algn="l" pos="266700"/>
              </a:tabLst>
            </a:pPr>
            <a:r>
              <a:rPr sz="2000" lang="en-US">
                <a:latin typeface="AR CENA" panose="02000000000000000000" pitchFamily="2" charset="0"/>
              </a:rPr>
              <a:t>Pengintegrasian Gerakan Furudhul Ainiyah Melalui Pembelajaran Tematis</a:t>
            </a:r>
            <a:endParaRPr sz="2000" lang="en-AU">
              <a:latin typeface="AR CENA" panose="02000000000000000000" pitchFamily="2" charset="0"/>
            </a:endParaRPr>
          </a:p>
          <a:p>
            <a:pPr indent="-276225" marL="542925">
              <a:buFont typeface="+mj-lt"/>
              <a:buAutoNum type="arabicPeriod"/>
              <a:tabLst>
                <a:tab algn="l" pos="266700"/>
              </a:tabLst>
            </a:pPr>
            <a:r>
              <a:rPr sz="2000" lang="en-US">
                <a:latin typeface="AR CENA" panose="02000000000000000000" pitchFamily="2" charset="0"/>
              </a:rPr>
              <a:t>Pengintegrasian Gerakan Furudhul Ainiyah Melalui Pembiasaan SKUA</a:t>
            </a:r>
            <a:endParaRPr sz="2000" lang="en-AU">
              <a:latin typeface="AR CENA" panose="02000000000000000000" pitchFamily="2" charset="0"/>
            </a:endParaRPr>
          </a:p>
          <a:p>
            <a:pPr indent="-276225" marL="542925">
              <a:buFont typeface="+mj-lt"/>
              <a:buAutoNum type="arabicPeriod"/>
              <a:tabLst>
                <a:tab algn="l" pos="266700"/>
              </a:tabLst>
            </a:pPr>
            <a:r>
              <a:rPr sz="2000" lang="en-US">
                <a:latin typeface="AR CENA" panose="02000000000000000000" pitchFamily="2" charset="0"/>
              </a:rPr>
              <a:t>Pengintegrasian Gerakan Furudhul Ainiyah Melalui Gerakan Literasi</a:t>
            </a:r>
            <a:endParaRPr sz="2000" lang="en-AU">
              <a:latin typeface="AR CENA" panose="02000000000000000000" pitchFamily="2" charset="0"/>
            </a:endParaRPr>
          </a:p>
          <a:p>
            <a:pPr indent="-276225" marL="542925">
              <a:buFont typeface="+mj-lt"/>
              <a:buAutoNum type="arabicPeriod"/>
              <a:tabLst>
                <a:tab algn="l" pos="266700"/>
              </a:tabLst>
            </a:pPr>
            <a:r>
              <a:rPr sz="2000" lang="en-US">
                <a:latin typeface="AR CENA" panose="02000000000000000000" pitchFamily="2" charset="0"/>
              </a:rPr>
              <a:t>Pengintegrasian Gerakan Furudhul Ainiyah Melalui Layanan Bimbingan Konseling</a:t>
            </a:r>
          </a:p>
          <a:p>
            <a:pPr marL="266700">
              <a:tabLst>
                <a:tab algn="l" pos="266700"/>
              </a:tabLst>
            </a:pPr>
            <a:endParaRPr sz="1200" lang="en-US">
              <a:latin typeface="AR CENA" panose="02000000000000000000" pitchFamily="2" charset="0"/>
            </a:endParaRPr>
          </a:p>
          <a:p>
            <a:pPr indent="-542925" marL="542925">
              <a:tabLst>
                <a:tab algn="l" pos="266700"/>
              </a:tabLst>
            </a:pPr>
            <a:r>
              <a:rPr b="1" sz="2000" lang="en-AU">
                <a:latin typeface="AR CENA" panose="02000000000000000000" pitchFamily="2" charset="0"/>
              </a:rPr>
              <a:t>B. </a:t>
            </a:r>
            <a:r>
              <a:rPr b="1" sz="2000" lang="en-US">
                <a:latin typeface="AR CENA" panose="02000000000000000000" pitchFamily="2" charset="0"/>
              </a:rPr>
              <a:t>Gerakan Furudhul Ainiyah Berbasis Budaya Madrasah</a:t>
            </a:r>
            <a:endParaRPr b="1" sz="2000" lang="en-AU">
              <a:latin typeface="AR CENA" panose="02000000000000000000" pitchFamily="2" charset="0"/>
            </a:endParaRPr>
          </a:p>
          <a:p>
            <a:pPr lvl="0" marL="266700">
              <a:tabLst>
                <a:tab algn="l" pos="266700"/>
              </a:tabLst>
            </a:pPr>
            <a:r>
              <a:rPr sz="2000" lang="en-US">
                <a:latin typeface="AR CENA" panose="02000000000000000000" pitchFamily="2" charset="0"/>
              </a:rPr>
              <a:t>Gerakan Furudhul Ainiyah  berbasis  budaya  madrasah  merupakan sebuah kegiatan untuk menciptakan iklim dan lingkungan madrasah yang mendukung praksis GEFA mengatasi ruang-ruang kelas dan melibatkan seluruh sistem, struktur, dan pelaku pendidikan di madrasah.</a:t>
            </a:r>
            <a:endParaRPr sz="2000" lang="en-AU">
              <a:latin typeface="AR CENA" panose="02000000000000000000" pitchFamily="2" charset="0"/>
            </a:endParaRPr>
          </a:p>
          <a:p>
            <a:pPr lvl="0">
              <a:tabLst>
                <a:tab algn="l" pos="266700"/>
              </a:tabLst>
            </a:pPr>
            <a:endParaRPr lang="en-AU">
              <a:latin typeface="AR CENA" panose="02000000000000000000" pitchFamily="2" charset="0"/>
            </a:endParaRPr>
          </a:p>
        </p:txBody>
      </p:sp>
      <p:cxnSp>
        <p:nvCxnSpPr>
          <p:cNvPr id="3145737" name="Straight Connector 6"/>
          <p:cNvCxnSpPr>
            <a:cxnSpLocks/>
          </p:cNvCxnSpPr>
          <p:nvPr/>
        </p:nvCxnSpPr>
        <p:spPr>
          <a:xfrm flipV="1">
            <a:off x="533400" y="438151"/>
            <a:ext cx="8610600" cy="23514"/>
          </a:xfrm>
          <a:prstGeom prst="line"/>
          <a:solidFill>
            <a:srgbClr val="309E9E"/>
          </a:solidFill>
          <a:ln>
            <a:solidFill>
              <a:srgbClr val="309E9E"/>
            </a:solidFill>
          </a:ln>
        </p:spPr>
        <p:style>
          <a:lnRef idx="2">
            <a:schemeClr val="accent1">
              <a:shade val="50000"/>
            </a:schemeClr>
          </a:lnRef>
          <a:fillRef idx="1">
            <a:schemeClr val="accent1"/>
          </a:fillRef>
          <a:effectRef idx="0">
            <a:schemeClr val="accent1"/>
          </a:effectRef>
          <a:fontRef idx="minor">
            <a:schemeClr val="lt1"/>
          </a:fontRef>
        </p:style>
      </p:cxnSp>
      <p:sp>
        <p:nvSpPr>
          <p:cNvPr id="1048815" name="TextBox 7"/>
          <p:cNvSpPr txBox="1"/>
          <p:nvPr/>
        </p:nvSpPr>
        <p:spPr>
          <a:xfrm>
            <a:off x="255346" y="74240"/>
            <a:ext cx="5918877" cy="400110"/>
          </a:xfrm>
          <a:prstGeom prst="rect"/>
          <a:noFill/>
        </p:spPr>
        <p:txBody>
          <a:bodyPr rtlCol="0" wrap="square">
            <a:spAutoFit/>
          </a:bodyPr>
          <a:p>
            <a:r>
              <a:rPr b="1" sz="2000" lang="en-US">
                <a:latin typeface="AR CENA" panose="02000000000000000000" pitchFamily="2" charset="0"/>
              </a:rPr>
              <a:t>IMPLEMENTASI GERAKAN FURUDHUL AINIYAH</a:t>
            </a:r>
            <a:r>
              <a:rPr b="1" lang="en-US">
                <a:latin typeface="AR CENA" panose="02000000000000000000" pitchFamily="2" charset="0"/>
              </a:rPr>
              <a:t>:</a:t>
            </a:r>
            <a:endParaRPr b="1" sz="3200" lang="en-AU">
              <a:latin typeface="AR CENA" panose="02000000000000000000" pitchFamily="2" charset="0"/>
            </a:endParaRPr>
          </a:p>
        </p:txBody>
      </p:sp>
      <p:cxnSp>
        <p:nvCxnSpPr>
          <p:cNvPr id="3145738" name="Straight Connector 29"/>
          <p:cNvCxnSpPr>
            <a:cxnSpLocks/>
          </p:cNvCxnSpPr>
          <p:nvPr/>
        </p:nvCxnSpPr>
        <p:spPr>
          <a:xfrm flipH="1" flipV="1">
            <a:off x="252128" y="-21168"/>
            <a:ext cx="2338672" cy="5164668"/>
          </a:xfrm>
          <a:prstGeom prst="line"/>
          <a:ln>
            <a:solidFill>
              <a:schemeClr val="bg1"/>
            </a:solidFill>
            <a:prstDash val="lgDash"/>
          </a:ln>
        </p:spPr>
        <p:style>
          <a:lnRef idx="1">
            <a:schemeClr val="accent3"/>
          </a:lnRef>
          <a:fillRef idx="0">
            <a:schemeClr val="accent3"/>
          </a:fillRef>
          <a:effectRef idx="0">
            <a:schemeClr val="accent3"/>
          </a:effectRef>
          <a:fontRef idx="minor">
            <a:schemeClr val="tx1"/>
          </a:fontRef>
        </p:style>
      </p:cxnSp>
      <p:pic>
        <p:nvPicPr>
          <p:cNvPr id="2097183" name="Picture 8">
            <a:hlinkClick r:id="rId1" action="ppaction://hlinksldjump"/>
          </p:cNvPr>
          <p:cNvPicPr>
            <a:picLocks noChangeAspect="1"/>
          </p:cNvPicPr>
          <p:nvPr/>
        </p:nvPicPr>
        <p:blipFill>
          <a:blip xmlns:r="http://schemas.openxmlformats.org/officeDocument/2006/relationships" r:embed="rId2" cstate="print"/>
          <a:stretch>
            <a:fillRect/>
          </a:stretch>
        </p:blipFill>
        <p:spPr>
          <a:xfrm>
            <a:off x="8382001" y="92598"/>
            <a:ext cx="556878" cy="417659"/>
          </a:xfrm>
          <a:prstGeom prst="rect"/>
        </p:spPr>
      </p:pic>
      <p:pic>
        <p:nvPicPr>
          <p:cNvPr id="2097184" name="Picture 9">
            <a:hlinkClick r:id="rId3" action="ppaction://hlinksldjump"/>
          </p:cNvPr>
          <p:cNvPicPr>
            <a:picLocks noChangeAspect="1"/>
          </p:cNvPicPr>
          <p:nvPr/>
        </p:nvPicPr>
        <p:blipFill>
          <a:blip xmlns:r="http://schemas.openxmlformats.org/officeDocument/2006/relationships" r:embed="rId2" cstate="print"/>
          <a:stretch>
            <a:fillRect/>
          </a:stretch>
        </p:blipFill>
        <p:spPr>
          <a:xfrm flipH="1">
            <a:off x="7696201" y="92598"/>
            <a:ext cx="556878" cy="417659"/>
          </a:xfrm>
          <a:prstGeom prst="rect"/>
        </p:spPr>
      </p:pic>
      <p:pic>
        <p:nvPicPr>
          <p:cNvPr id="2097185" name="Picture 10">
            <a:hlinkClick r:id="rId3" action="ppaction://hlinksldjump"/>
          </p:cNvPr>
          <p:cNvPicPr>
            <a:picLocks noChangeAspect="1"/>
          </p:cNvPicPr>
          <p:nvPr/>
        </p:nvPicPr>
        <p:blipFill>
          <a:blip xmlns:r="http://schemas.openxmlformats.org/officeDocument/2006/relationships" r:embed="rId4" cstate="print"/>
          <a:stretch>
            <a:fillRect/>
          </a:stretch>
        </p:blipFill>
        <p:spPr>
          <a:xfrm>
            <a:off x="7091320" y="13089"/>
            <a:ext cx="612274" cy="576766"/>
          </a:xfrm>
          <a:prstGeom prst="rect"/>
          <a:ln>
            <a:noFill/>
          </a:ln>
          <a:effectLst>
            <a:outerShdw algn="tl" blurRad="292100" dir="2700000" dist="139700" rotWithShape="0">
              <a:srgbClr val="333333">
                <a:alpha val="65000"/>
              </a:srgbClr>
            </a:outerShdw>
          </a:effectLst>
        </p:spPr>
      </p:pic>
    </p:spTree>
  </p:cSld>
  <p:clrMapOvr>
    <a:masterClrMapping/>
  </p:clrMapOvr>
  <p:transition spd="slow">
    <p:wipe/>
  </p:transition>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afterEffect" presetClass="entr" presetID="22" presetSubtype="2">
                                  <p:stCondLst>
                                    <p:cond delay="0"/>
                                  </p:stCondLst>
                                  <p:childTnLst>
                                    <p:set>
                                      <p:cBhvr>
                                        <p:cTn dur="1" fill="hold" id="6">
                                          <p:stCondLst>
                                            <p:cond delay="0"/>
                                          </p:stCondLst>
                                        </p:cTn>
                                        <p:tgtEl>
                                          <p:spTgt spid="3145737"/>
                                        </p:tgtEl>
                                        <p:attrNameLst>
                                          <p:attrName>style.visibility</p:attrName>
                                        </p:attrNameLst>
                                      </p:cBhvr>
                                      <p:to>
                                        <p:strVal val="visible"/>
                                      </p:to>
                                    </p:set>
                                    <p:animEffect transition="in" filter="wipe(right)">
                                      <p:cBhvr>
                                        <p:cTn dur="1250" id="7"/>
                                        <p:tgtEl>
                                          <p:spTgt spid="3145737"/>
                                        </p:tgtEl>
                                      </p:cBhvr>
                                    </p:animEffect>
                                  </p:childTnLst>
                                </p:cTn>
                              </p:par>
                            </p:childTnLst>
                          </p:cTn>
                        </p:par>
                        <p:par>
                          <p:cTn fill="hold" id="8">
                            <p:stCondLst>
                              <p:cond delay="1250"/>
                            </p:stCondLst>
                            <p:childTnLst>
                              <p:par>
                                <p:cTn fill="hold" id="9" nodeType="afterEffect" presetClass="entr" presetID="22" presetSubtype="1">
                                  <p:stCondLst>
                                    <p:cond delay="0"/>
                                  </p:stCondLst>
                                  <p:childTnLst>
                                    <p:set>
                                      <p:cBhvr>
                                        <p:cTn dur="1" fill="hold" id="10">
                                          <p:stCondLst>
                                            <p:cond delay="0"/>
                                          </p:stCondLst>
                                        </p:cTn>
                                        <p:tgtEl>
                                          <p:spTgt spid="3145738"/>
                                        </p:tgtEl>
                                        <p:attrNameLst>
                                          <p:attrName>style.visibility</p:attrName>
                                        </p:attrNameLst>
                                      </p:cBhvr>
                                      <p:to>
                                        <p:strVal val="visible"/>
                                      </p:to>
                                    </p:set>
                                    <p:animEffect transition="in" filter="wipe(up)">
                                      <p:cBhvr>
                                        <p:cTn dur="500" id="11"/>
                                        <p:tgtEl>
                                          <p:spTgt spid="3145738"/>
                                        </p:tgtEl>
                                      </p:cBhvr>
                                    </p:animEffect>
                                  </p:childTnLst>
                                </p:cTn>
                              </p:par>
                            </p:childTnLst>
                          </p:cTn>
                        </p:par>
                        <p:par>
                          <p:cTn fill="hold" id="12">
                            <p:stCondLst>
                              <p:cond delay="1750"/>
                            </p:stCondLst>
                            <p:childTnLst>
                              <p:par>
                                <p:cTn fill="hold" grpId="0" id="13" nodeType="afterEffect" presetClass="entr" presetID="41" presetSubtype="0">
                                  <p:stCondLst>
                                    <p:cond delay="0"/>
                                  </p:stCondLst>
                                  <p:iterate type="lt">
                                    <p:tmPct val="10000"/>
                                  </p:iterate>
                                  <p:childTnLst>
                                    <p:set>
                                      <p:cBhvr>
                                        <p:cTn dur="1" fill="hold" id="14">
                                          <p:stCondLst>
                                            <p:cond delay="0"/>
                                          </p:stCondLst>
                                        </p:cTn>
                                        <p:tgtEl>
                                          <p:spTgt spid="1048815"/>
                                        </p:tgtEl>
                                        <p:attrNameLst>
                                          <p:attrName>style.visibility</p:attrName>
                                        </p:attrNameLst>
                                      </p:cBhvr>
                                      <p:to>
                                        <p:strVal val="visible"/>
                                      </p:to>
                                    </p:set>
                                    <p:anim calcmode="lin" valueType="num">
                                      <p:cBhvr>
                                        <p:cTn dur="500" fill="hold" id="15"/>
                                        <p:tgtEl>
                                          <p:spTgt spid="104881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6"/>
                                        <p:tgtEl>
                                          <p:spTgt spid="1048815"/>
                                        </p:tgtEl>
                                        <p:attrNameLst>
                                          <p:attrName>ppt_y</p:attrName>
                                        </p:attrNameLst>
                                      </p:cBhvr>
                                      <p:tavLst>
                                        <p:tav tm="0">
                                          <p:val>
                                            <p:strVal val="#ppt_y"/>
                                          </p:val>
                                        </p:tav>
                                        <p:tav tm="100000">
                                          <p:val>
                                            <p:strVal val="#ppt_y"/>
                                          </p:val>
                                        </p:tav>
                                      </p:tavLst>
                                    </p:anim>
                                    <p:anim calcmode="lin" valueType="num">
                                      <p:cBhvr>
                                        <p:cTn dur="500" fill="hold" id="17"/>
                                        <p:tgtEl>
                                          <p:spTgt spid="104881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8"/>
                                        <p:tgtEl>
                                          <p:spTgt spid="1048815"/>
                                        </p:tgtEl>
                                        <p:attrNameLst>
                                          <p:attrName>ppt_w</p:attrName>
                                        </p:attrNameLst>
                                      </p:cBhvr>
                                      <p:tavLst>
                                        <p:tav tm="0">
                                          <p:val>
                                            <p:strVal val="#ppt_w/10"/>
                                          </p:val>
                                        </p:tav>
                                        <p:tav tm="50000">
                                          <p:val>
                                            <p:strVal val="#ppt_w+.01"/>
                                          </p:val>
                                        </p:tav>
                                        <p:tav tm="100000">
                                          <p:val>
                                            <p:strVal val="#ppt_w"/>
                                          </p:val>
                                        </p:tav>
                                      </p:tavLst>
                                    </p:anim>
                                    <p:animEffect transition="in" filter="fade">
                                      <p:cBhvr>
                                        <p:cTn dur="500" id="19" tmFilter="0,0; .5, 1; 1, 1"/>
                                        <p:tgtEl>
                                          <p:spTgt spid="1048815"/>
                                        </p:tgtEl>
                                      </p:cBhvr>
                                    </p:animEffect>
                                  </p:childTnLst>
                                </p:cTn>
                              </p:par>
                            </p:childTnLst>
                          </p:cTn>
                        </p:par>
                        <p:par>
                          <p:cTn fill="hold" id="20">
                            <p:stCondLst>
                              <p:cond delay="3950"/>
                            </p:stCondLst>
                            <p:childTnLst>
                              <p:par>
                                <p:cTn fill="hold" grpId="0" id="21" nodeType="afterEffect" presetClass="entr" presetID="2" presetSubtype="2">
                                  <p:stCondLst>
                                    <p:cond delay="0"/>
                                  </p:stCondLst>
                                  <p:childTnLst>
                                    <p:set>
                                      <p:cBhvr>
                                        <p:cTn dur="1" fill="hold" id="22">
                                          <p:stCondLst>
                                            <p:cond delay="0"/>
                                          </p:stCondLst>
                                        </p:cTn>
                                        <p:tgtEl>
                                          <p:spTgt spid="1048814"/>
                                        </p:tgtEl>
                                        <p:attrNameLst>
                                          <p:attrName>style.visibility</p:attrName>
                                        </p:attrNameLst>
                                      </p:cBhvr>
                                      <p:to>
                                        <p:strVal val="visible"/>
                                      </p:to>
                                    </p:set>
                                    <p:anim calcmode="lin" valueType="num">
                                      <p:cBhvr additive="base">
                                        <p:cTn dur="750" fill="hold" id="23"/>
                                        <p:tgtEl>
                                          <p:spTgt spid="1048814"/>
                                        </p:tgtEl>
                                        <p:attrNameLst>
                                          <p:attrName>ppt_x</p:attrName>
                                        </p:attrNameLst>
                                      </p:cBhvr>
                                      <p:tavLst>
                                        <p:tav tm="0">
                                          <p:val>
                                            <p:strVal val="1+#ppt_w/2"/>
                                          </p:val>
                                        </p:tav>
                                        <p:tav tm="100000">
                                          <p:val>
                                            <p:strVal val="#ppt_x"/>
                                          </p:val>
                                        </p:tav>
                                      </p:tavLst>
                                    </p:anim>
                                    <p:anim calcmode="lin" valueType="num">
                                      <p:cBhvr additive="base">
                                        <p:cTn dur="750" fill="hold" id="24"/>
                                        <p:tgtEl>
                                          <p:spTgt spid="1048814"/>
                                        </p:tgtEl>
                                        <p:attrNameLst>
                                          <p:attrName>ppt_y</p:attrName>
                                        </p:attrNameLst>
                                      </p:cBhvr>
                                      <p:tavLst>
                                        <p:tav tm="0">
                                          <p:val>
                                            <p:strVal val="#ppt_y"/>
                                          </p:val>
                                        </p:tav>
                                        <p:tav tm="100000">
                                          <p:val>
                                            <p:strVal val="#ppt_y"/>
                                          </p:val>
                                        </p:tav>
                                      </p:tavLst>
                                    </p:anim>
                                  </p:childTnLst>
                                </p:cTn>
                              </p:par>
                              <p:par>
                                <p:cTn fill="hold" id="25" nodeType="withEffect" presetClass="entr" presetID="21" presetSubtype="1">
                                  <p:stCondLst>
                                    <p:cond delay="1000"/>
                                  </p:stCondLst>
                                  <p:childTnLst>
                                    <p:set>
                                      <p:cBhvr>
                                        <p:cTn dur="1" fill="hold" id="26">
                                          <p:stCondLst>
                                            <p:cond delay="0"/>
                                          </p:stCondLst>
                                        </p:cTn>
                                        <p:tgtEl>
                                          <p:spTgt spid="2097185"/>
                                        </p:tgtEl>
                                        <p:attrNameLst>
                                          <p:attrName>style.visibility</p:attrName>
                                        </p:attrNameLst>
                                      </p:cBhvr>
                                      <p:to>
                                        <p:strVal val="visible"/>
                                      </p:to>
                                    </p:set>
                                    <p:animEffect transition="in" filter="wheel(1)">
                                      <p:cBhvr>
                                        <p:cTn dur="2000" id="27"/>
                                        <p:tgtEl>
                                          <p:spTgt spid="2097185"/>
                                        </p:tgtEl>
                                      </p:cBhvr>
                                    </p:animEffect>
                                  </p:childTnLst>
                                </p:cTn>
                              </p:par>
                              <p:par>
                                <p:cTn fill="hold" id="28" nodeType="withEffect" presetClass="entr" presetID="21" presetSubtype="1">
                                  <p:stCondLst>
                                    <p:cond delay="1100"/>
                                  </p:stCondLst>
                                  <p:childTnLst>
                                    <p:set>
                                      <p:cBhvr>
                                        <p:cTn dur="1" fill="hold" id="29">
                                          <p:stCondLst>
                                            <p:cond delay="0"/>
                                          </p:stCondLst>
                                        </p:cTn>
                                        <p:tgtEl>
                                          <p:spTgt spid="2097184"/>
                                        </p:tgtEl>
                                        <p:attrNameLst>
                                          <p:attrName>style.visibility</p:attrName>
                                        </p:attrNameLst>
                                      </p:cBhvr>
                                      <p:to>
                                        <p:strVal val="visible"/>
                                      </p:to>
                                    </p:set>
                                    <p:animEffect transition="in" filter="wheel(1)">
                                      <p:cBhvr>
                                        <p:cTn dur="2000" id="30"/>
                                        <p:tgtEl>
                                          <p:spTgt spid="2097184"/>
                                        </p:tgtEl>
                                      </p:cBhvr>
                                    </p:animEffect>
                                  </p:childTnLst>
                                </p:cTn>
                              </p:par>
                              <p:par>
                                <p:cTn fill="hold" id="31" nodeType="withEffect" presetClass="entr" presetID="21" presetSubtype="1">
                                  <p:stCondLst>
                                    <p:cond delay="1200"/>
                                  </p:stCondLst>
                                  <p:childTnLst>
                                    <p:set>
                                      <p:cBhvr>
                                        <p:cTn dur="1" fill="hold" id="32">
                                          <p:stCondLst>
                                            <p:cond delay="0"/>
                                          </p:stCondLst>
                                        </p:cTn>
                                        <p:tgtEl>
                                          <p:spTgt spid="2097183"/>
                                        </p:tgtEl>
                                        <p:attrNameLst>
                                          <p:attrName>style.visibility</p:attrName>
                                        </p:attrNameLst>
                                      </p:cBhvr>
                                      <p:to>
                                        <p:strVal val="visible"/>
                                      </p:to>
                                    </p:set>
                                    <p:animEffect transition="in" filter="wheel(1)">
                                      <p:cBhvr>
                                        <p:cTn dur="2000" id="33"/>
                                        <p:tgtEl>
                                          <p:spTgt spid="2097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14" grpId="0"/>
      <p:bldP spid="104881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202" name=""/>
        <p:cNvGrpSpPr/>
        <p:nvPr/>
      </p:nvGrpSpPr>
      <p:grpSpPr>
        <a:xfrm>
          <a:off x="0" y="0"/>
          <a:ext cx="0" cy="0"/>
          <a:chOff x="0" y="0"/>
          <a:chExt cx="0" cy="0"/>
        </a:xfrm>
      </p:grpSpPr>
      <p:sp>
        <p:nvSpPr>
          <p:cNvPr id="1048816" name="Rectangle 1"/>
          <p:cNvSpPr/>
          <p:nvPr/>
        </p:nvSpPr>
        <p:spPr>
          <a:xfrm>
            <a:off x="-1" y="-19050"/>
            <a:ext cx="2971801" cy="5181598"/>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4572000"/>
              <a:gd name="connsiteY0" fmla="*/ 13063 h 5156563"/>
              <a:gd name="connsiteX1" fmla="*/ 3331029 w 4572000"/>
              <a:gd name="connsiteY1" fmla="*/ 0 h 5156563"/>
              <a:gd name="connsiteX2" fmla="*/ 4572000 w 4572000"/>
              <a:gd name="connsiteY2" fmla="*/ 5156563 h 5156563"/>
              <a:gd name="connsiteX3" fmla="*/ 0 w 4572000"/>
              <a:gd name="connsiteY3" fmla="*/ 5156563 h 5156563"/>
              <a:gd name="connsiteX4" fmla="*/ 0 w 4572000"/>
              <a:gd name="connsiteY4" fmla="*/ 13063 h 5156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5156563">
                <a:moveTo>
                  <a:pt x="0" y="13063"/>
                </a:moveTo>
                <a:lnTo>
                  <a:pt x="3331029" y="0"/>
                </a:lnTo>
                <a:lnTo>
                  <a:pt x="4572000" y="5156563"/>
                </a:lnTo>
                <a:lnTo>
                  <a:pt x="0" y="5156563"/>
                </a:lnTo>
                <a:lnTo>
                  <a:pt x="0" y="13063"/>
                </a:lnTo>
                <a:close/>
              </a:path>
            </a:pathLst>
          </a:custGeom>
          <a:solidFill>
            <a:srgbClr val="309E9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817" name="Rectangle 1"/>
          <p:cNvSpPr/>
          <p:nvPr/>
        </p:nvSpPr>
        <p:spPr>
          <a:xfrm flipH="1" flipV="1">
            <a:off x="397285" y="-19051"/>
            <a:ext cx="8746713" cy="5181598"/>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4572000"/>
              <a:gd name="connsiteY0" fmla="*/ 13063 h 5156563"/>
              <a:gd name="connsiteX1" fmla="*/ 3331029 w 4572000"/>
              <a:gd name="connsiteY1" fmla="*/ 0 h 5156563"/>
              <a:gd name="connsiteX2" fmla="*/ 4572000 w 4572000"/>
              <a:gd name="connsiteY2" fmla="*/ 5156563 h 5156563"/>
              <a:gd name="connsiteX3" fmla="*/ 0 w 4572000"/>
              <a:gd name="connsiteY3" fmla="*/ 5156563 h 5156563"/>
              <a:gd name="connsiteX4" fmla="*/ 0 w 4572000"/>
              <a:gd name="connsiteY4" fmla="*/ 13063 h 5156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5156563">
                <a:moveTo>
                  <a:pt x="0" y="13063"/>
                </a:moveTo>
                <a:lnTo>
                  <a:pt x="3331029" y="0"/>
                </a:lnTo>
                <a:lnTo>
                  <a:pt x="4572000" y="5156563"/>
                </a:lnTo>
                <a:lnTo>
                  <a:pt x="0" y="5156563"/>
                </a:lnTo>
                <a:lnTo>
                  <a:pt x="0" y="13063"/>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cxnSp>
        <p:nvCxnSpPr>
          <p:cNvPr id="3145739" name="Straight Connector 6"/>
          <p:cNvCxnSpPr>
            <a:cxnSpLocks/>
          </p:cNvCxnSpPr>
          <p:nvPr/>
        </p:nvCxnSpPr>
        <p:spPr>
          <a:xfrm flipV="1">
            <a:off x="533400" y="438151"/>
            <a:ext cx="8610600" cy="23514"/>
          </a:xfrm>
          <a:prstGeom prst="line"/>
          <a:solidFill>
            <a:srgbClr val="309E9E"/>
          </a:solidFill>
          <a:ln>
            <a:solidFill>
              <a:srgbClr val="309E9E"/>
            </a:solidFill>
          </a:ln>
        </p:spPr>
        <p:style>
          <a:lnRef idx="2">
            <a:schemeClr val="accent1">
              <a:shade val="50000"/>
            </a:schemeClr>
          </a:lnRef>
          <a:fillRef idx="1">
            <a:schemeClr val="accent1"/>
          </a:fillRef>
          <a:effectRef idx="0">
            <a:schemeClr val="accent1"/>
          </a:effectRef>
          <a:fontRef idx="minor">
            <a:schemeClr val="lt1"/>
          </a:fontRef>
        </p:style>
      </p:cxnSp>
      <p:sp>
        <p:nvSpPr>
          <p:cNvPr id="1048818" name="TextBox 7"/>
          <p:cNvSpPr txBox="1"/>
          <p:nvPr/>
        </p:nvSpPr>
        <p:spPr>
          <a:xfrm>
            <a:off x="536282" y="76200"/>
            <a:ext cx="8594315" cy="400110"/>
          </a:xfrm>
          <a:prstGeom prst="rect"/>
          <a:noFill/>
        </p:spPr>
        <p:txBody>
          <a:bodyPr rtlCol="0" wrap="square">
            <a:spAutoFit/>
          </a:bodyPr>
          <a:p>
            <a:r>
              <a:rPr sz="2000" lang="en-US">
                <a:latin typeface="AR CENA" panose="02000000000000000000" pitchFamily="2" charset="0"/>
              </a:rPr>
              <a:t>Gerakan Furudhul Ainiyah (GEFA) memiliki manfaat dan implikasi sebagai berikut:</a:t>
            </a:r>
            <a:endParaRPr sz="2000" lang="en-AU">
              <a:latin typeface="AR CENA" panose="02000000000000000000" pitchFamily="2" charset="0"/>
            </a:endParaRPr>
          </a:p>
        </p:txBody>
      </p:sp>
      <p:cxnSp>
        <p:nvCxnSpPr>
          <p:cNvPr id="3145740" name="Straight Connector 29"/>
          <p:cNvCxnSpPr>
            <a:cxnSpLocks/>
          </p:cNvCxnSpPr>
          <p:nvPr/>
        </p:nvCxnSpPr>
        <p:spPr>
          <a:xfrm flipH="1" flipV="1">
            <a:off x="252128" y="-21168"/>
            <a:ext cx="2338672" cy="5164668"/>
          </a:xfrm>
          <a:prstGeom prst="line"/>
          <a:ln>
            <a:solidFill>
              <a:schemeClr val="bg1"/>
            </a:solidFill>
            <a:prstDash val="lgDash"/>
          </a:ln>
        </p:spPr>
        <p:style>
          <a:lnRef idx="1">
            <a:schemeClr val="accent3"/>
          </a:lnRef>
          <a:fillRef idx="0">
            <a:schemeClr val="accent3"/>
          </a:fillRef>
          <a:effectRef idx="0">
            <a:schemeClr val="accent3"/>
          </a:effectRef>
          <a:fontRef idx="minor">
            <a:schemeClr val="tx1"/>
          </a:fontRef>
        </p:style>
      </p:cxnSp>
      <p:graphicFrame>
        <p:nvGraphicFramePr>
          <p:cNvPr id="4194309" name="Table 3"/>
          <p:cNvGraphicFramePr>
            <a:graphicFrameLocks noGrp="1"/>
          </p:cNvGraphicFramePr>
          <p:nvPr/>
        </p:nvGraphicFramePr>
        <p:xfrm>
          <a:off x="397285" y="590550"/>
          <a:ext cx="8518114" cy="4267199"/>
        </p:xfrm>
        <a:graphic>
          <a:graphicData uri="http://schemas.openxmlformats.org/drawingml/2006/table">
            <a:tbl>
              <a:tblPr firstRow="1" firstCol="1" bandRow="1">
                <a:tableStyleId>{5C22544A-7EE6-4342-B048-85BDC9FD1C3A}</a:tableStyleId>
              </a:tblPr>
              <a:tblGrid>
                <a:gridCol w="4338589"/>
                <a:gridCol w="4179525"/>
              </a:tblGrid>
              <a:tr h="317401">
                <a:tc>
                  <a:txBody>
                    <a:bodyPr/>
                    <a:p>
                      <a:pPr algn="ctr">
                        <a:spcAft>
                          <a:spcPts val="0"/>
                        </a:spcAft>
                      </a:pPr>
                      <a:r>
                        <a:rPr b="1" sz="1800" lang="en-US">
                          <a:effectLst/>
                        </a:rPr>
                        <a:t>Manfaat</a:t>
                      </a:r>
                      <a:endParaRPr b="1" sz="1600" lang="en-AU">
                        <a:effectLst/>
                        <a:latin typeface="Arial"/>
                        <a:ea typeface="Arial"/>
                      </a:endParaRPr>
                    </a:p>
                  </a:txBody>
                  <a:tcPr marL="53032" marR="53032" marT="0" marB="0"/>
                </a:tc>
                <a:tc>
                  <a:txBody>
                    <a:bodyPr/>
                    <a:p>
                      <a:pPr algn="ctr">
                        <a:spcAft>
                          <a:spcPts val="0"/>
                        </a:spcAft>
                      </a:pPr>
                      <a:r>
                        <a:rPr b="1" sz="1800" lang="en-US">
                          <a:effectLst/>
                        </a:rPr>
                        <a:t>Aspek Penguatan</a:t>
                      </a:r>
                      <a:endParaRPr b="1" sz="1600" lang="en-AU">
                        <a:effectLst/>
                        <a:latin typeface="Arial"/>
                        <a:ea typeface="Arial"/>
                      </a:endParaRPr>
                    </a:p>
                  </a:txBody>
                  <a:tcPr marL="53032" marR="53032" marT="0" marB="0"/>
                </a:tc>
              </a:tr>
              <a:tr h="888723">
                <a:tc>
                  <a:txBody>
                    <a:bodyPr/>
                    <a:p>
                      <a:pPr algn="l" indent="-177800" lvl="0" marL="177800">
                        <a:spcAft>
                          <a:spcPts val="0"/>
                        </a:spcAft>
                        <a:buFont typeface="+mj-lt"/>
                        <a:buAutoNum type="arabicPeriod"/>
                      </a:pPr>
                      <a:r>
                        <a:rPr sz="1400" lang="en-US">
                          <a:effectLst/>
                        </a:rPr>
                        <a:t>Penguatan Furudhul Ainiyah peserta didik dalam mempersiapkan</a:t>
                      </a:r>
                      <a:r>
                        <a:rPr sz="1400" lang="en-US" spc="-125">
                          <a:effectLst/>
                        </a:rPr>
                        <a:t> </a:t>
                      </a:r>
                      <a:r>
                        <a:rPr sz="1400" lang="en-US">
                          <a:effectLst/>
                        </a:rPr>
                        <a:t>daya</a:t>
                      </a:r>
                      <a:r>
                        <a:rPr sz="1400" lang="en-US" spc="-120">
                          <a:effectLst/>
                        </a:rPr>
                        <a:t> </a:t>
                      </a:r>
                      <a:r>
                        <a:rPr sz="1400" lang="en-US">
                          <a:effectLst/>
                        </a:rPr>
                        <a:t>saing</a:t>
                      </a:r>
                      <a:r>
                        <a:rPr sz="1400" lang="en-US" spc="-125">
                          <a:effectLst/>
                        </a:rPr>
                        <a:t> </a:t>
                      </a:r>
                      <a:r>
                        <a:rPr sz="1400" lang="en-US">
                          <a:effectLst/>
                        </a:rPr>
                        <a:t>siswa</a:t>
                      </a:r>
                      <a:r>
                        <a:rPr sz="1400" lang="en-US" spc="-120">
                          <a:effectLst/>
                        </a:rPr>
                        <a:t> </a:t>
                      </a:r>
                      <a:r>
                        <a:rPr sz="1400" lang="en-US">
                          <a:effectLst/>
                        </a:rPr>
                        <a:t>dengan kompetensi</a:t>
                      </a:r>
                      <a:r>
                        <a:rPr sz="1400" lang="en-US" spc="-110">
                          <a:effectLst/>
                        </a:rPr>
                        <a:t> </a:t>
                      </a:r>
                      <a:r>
                        <a:rPr sz="1400" lang="en-US">
                          <a:effectLst/>
                        </a:rPr>
                        <a:t>abad</a:t>
                      </a:r>
                      <a:r>
                        <a:rPr sz="1400" lang="en-US" spc="-105">
                          <a:effectLst/>
                        </a:rPr>
                        <a:t> </a:t>
                      </a:r>
                      <a:r>
                        <a:rPr sz="1400" lang="en-US">
                          <a:effectLst/>
                        </a:rPr>
                        <a:t>21,</a:t>
                      </a:r>
                      <a:r>
                        <a:rPr sz="1400" lang="en-US" spc="-105">
                          <a:effectLst/>
                        </a:rPr>
                        <a:t> </a:t>
                      </a:r>
                      <a:r>
                        <a:rPr sz="1400" lang="en-US">
                          <a:effectLst/>
                        </a:rPr>
                        <a:t>yaitu:</a:t>
                      </a:r>
                      <a:r>
                        <a:rPr sz="1400" lang="en-US" spc="-105">
                          <a:effectLst/>
                        </a:rPr>
                        <a:t> </a:t>
                      </a:r>
                      <a:r>
                        <a:rPr sz="1400" lang="en-US">
                          <a:effectLst/>
                        </a:rPr>
                        <a:t>berpikir</a:t>
                      </a:r>
                      <a:r>
                        <a:rPr sz="1400" lang="en-US" spc="-105">
                          <a:effectLst/>
                        </a:rPr>
                        <a:t> </a:t>
                      </a:r>
                      <a:r>
                        <a:rPr sz="1400" lang="en-US">
                          <a:effectLst/>
                        </a:rPr>
                        <a:t>kritis, kreativitas,</a:t>
                      </a:r>
                      <a:r>
                        <a:rPr sz="1400" lang="en-US" spc="-105">
                          <a:effectLst/>
                        </a:rPr>
                        <a:t> </a:t>
                      </a:r>
                      <a:r>
                        <a:rPr sz="1400" lang="en-US">
                          <a:effectLst/>
                        </a:rPr>
                        <a:t>komunikasi,</a:t>
                      </a:r>
                      <a:r>
                        <a:rPr sz="1400" lang="en-US" spc="-100">
                          <a:effectLst/>
                        </a:rPr>
                        <a:t> </a:t>
                      </a:r>
                      <a:r>
                        <a:rPr sz="1400" lang="en-US">
                          <a:effectLst/>
                        </a:rPr>
                        <a:t>dan</a:t>
                      </a:r>
                      <a:r>
                        <a:rPr sz="1400" lang="en-US" spc="-100">
                          <a:effectLst/>
                        </a:rPr>
                        <a:t> </a:t>
                      </a:r>
                      <a:r>
                        <a:rPr sz="1400" lang="en-US">
                          <a:effectLst/>
                        </a:rPr>
                        <a:t>kolaborasi</a:t>
                      </a:r>
                      <a:endParaRPr sz="1200" lang="en-AU">
                        <a:effectLst/>
                        <a:latin typeface="Arial"/>
                        <a:ea typeface="Arial"/>
                      </a:endParaRPr>
                    </a:p>
                  </a:txBody>
                  <a:tcPr marL="53032" marR="53032" marT="0" marB="0"/>
                </a:tc>
                <a:tc>
                  <a:txBody>
                    <a:bodyPr/>
                    <a:p>
                      <a:pPr algn="l" indent="0" lvl="0" marL="0">
                        <a:spcAft>
                          <a:spcPts val="0"/>
                        </a:spcAft>
                        <a:buFont typeface="+mj-lt"/>
                        <a:buNone/>
                      </a:pPr>
                      <a:r>
                        <a:rPr sz="1400" lang="en-US">
                          <a:effectLst/>
                        </a:rPr>
                        <a:t>1. Revitalisasi manajemen berbasis madrasah</a:t>
                      </a:r>
                      <a:endParaRPr sz="1200" lang="en-AU">
                        <a:effectLst/>
                        <a:latin typeface="Arial"/>
                        <a:ea typeface="Arial"/>
                      </a:endParaRPr>
                    </a:p>
                  </a:txBody>
                  <a:tcPr marL="53032" marR="53032" marT="0" marB="0"/>
                </a:tc>
              </a:tr>
              <a:tr h="1002624">
                <a:tc>
                  <a:txBody>
                    <a:bodyPr/>
                    <a:p>
                      <a:pPr algn="l" indent="-177800" lvl="0" marL="177800">
                        <a:spcAft>
                          <a:spcPts val="0"/>
                        </a:spcAft>
                        <a:buFont typeface="+mj-lt"/>
                        <a:buNone/>
                      </a:pPr>
                      <a:r>
                        <a:rPr sz="1400" lang="en-US">
                          <a:effectLst/>
                        </a:rPr>
                        <a:t>2.</a:t>
                      </a:r>
                      <a:r>
                        <a:rPr baseline="0" sz="1400" lang="en-US">
                          <a:effectLst/>
                        </a:rPr>
                        <a:t> </a:t>
                      </a:r>
                      <a:r>
                        <a:rPr sz="1400" lang="en-US">
                          <a:effectLst/>
                        </a:rPr>
                        <a:t>Pembelajaran dilakukan terintegrasi di</a:t>
                      </a:r>
                      <a:r>
                        <a:rPr sz="1400" lang="en-US" spc="-85">
                          <a:effectLst/>
                        </a:rPr>
                        <a:t> </a:t>
                      </a:r>
                      <a:r>
                        <a:rPr sz="1400" lang="en-US">
                          <a:effectLst/>
                        </a:rPr>
                        <a:t>madrasah</a:t>
                      </a:r>
                      <a:r>
                        <a:rPr sz="1400" lang="en-US" spc="-80">
                          <a:effectLst/>
                        </a:rPr>
                        <a:t> </a:t>
                      </a:r>
                      <a:r>
                        <a:rPr sz="1400" lang="en-US">
                          <a:effectLst/>
                        </a:rPr>
                        <a:t>dan</a:t>
                      </a:r>
                      <a:r>
                        <a:rPr sz="1400" lang="en-US" spc="-80">
                          <a:effectLst/>
                        </a:rPr>
                        <a:t> </a:t>
                      </a:r>
                      <a:r>
                        <a:rPr sz="1400" lang="en-US">
                          <a:effectLst/>
                        </a:rPr>
                        <a:t>di</a:t>
                      </a:r>
                      <a:r>
                        <a:rPr sz="1400" lang="en-US" spc="-80">
                          <a:effectLst/>
                        </a:rPr>
                        <a:t> </a:t>
                      </a:r>
                      <a:r>
                        <a:rPr sz="1400" lang="en-US">
                          <a:effectLst/>
                        </a:rPr>
                        <a:t>luar</a:t>
                      </a:r>
                      <a:r>
                        <a:rPr sz="1400" lang="en-US" spc="-80">
                          <a:effectLst/>
                        </a:rPr>
                        <a:t> </a:t>
                      </a:r>
                      <a:r>
                        <a:rPr sz="1400" lang="en-US">
                          <a:effectLst/>
                        </a:rPr>
                        <a:t>madrasah</a:t>
                      </a:r>
                      <a:r>
                        <a:rPr sz="1400" lang="en-US" spc="-80">
                          <a:effectLst/>
                        </a:rPr>
                        <a:t> </a:t>
                      </a:r>
                      <a:r>
                        <a:rPr sz="1400" lang="en-US">
                          <a:effectLst/>
                        </a:rPr>
                        <a:t>dengan pengawasan</a:t>
                      </a:r>
                      <a:r>
                        <a:rPr sz="1400" lang="en-US" spc="-65">
                          <a:effectLst/>
                        </a:rPr>
                        <a:t> </a:t>
                      </a:r>
                      <a:r>
                        <a:rPr sz="1400" lang="en-US">
                          <a:effectLst/>
                        </a:rPr>
                        <a:t>guru</a:t>
                      </a:r>
                      <a:endParaRPr sz="1200" lang="en-AU">
                        <a:effectLst/>
                        <a:latin typeface="Arial"/>
                        <a:ea typeface="Arial"/>
                      </a:endParaRPr>
                    </a:p>
                  </a:txBody>
                  <a:tcPr marL="53032" marR="53032" marT="0" marB="0"/>
                </a:tc>
                <a:tc>
                  <a:txBody>
                    <a:bodyPr/>
                    <a:p>
                      <a:pPr algn="l" indent="-177800" lvl="0" marL="177800">
                        <a:spcAft>
                          <a:spcPts val="0"/>
                        </a:spcAft>
                        <a:buFont typeface="+mj-lt"/>
                        <a:buNone/>
                        <a:tabLst>
                          <a:tab algn="l" pos="177800"/>
                        </a:tabLst>
                      </a:pPr>
                      <a:r>
                        <a:rPr sz="1400" lang="en-US">
                          <a:effectLst/>
                        </a:rPr>
                        <a:t>2.</a:t>
                      </a:r>
                      <a:r>
                        <a:rPr baseline="0" sz="1400" lang="en-US">
                          <a:effectLst/>
                        </a:rPr>
                        <a:t> </a:t>
                      </a:r>
                      <a:r>
                        <a:rPr sz="1400" lang="en-US">
                          <a:effectLst/>
                        </a:rPr>
                        <a:t>Sinkronisasi intra-kurikuler, ko-kurikuler, ekstrakurikuler, dan non-kurikuler, serta madrasah terintegrasi dengan kegiatan komunitas seni budaya, bahasa dan sastra, olahraga, sains, serta keagamaan</a:t>
                      </a:r>
                      <a:endParaRPr sz="1200" lang="en-AU">
                        <a:effectLst/>
                        <a:latin typeface="Arial"/>
                        <a:ea typeface="Arial"/>
                      </a:endParaRPr>
                    </a:p>
                  </a:txBody>
                  <a:tcPr marL="53032" marR="53032" marT="0" marB="0"/>
                </a:tc>
              </a:tr>
              <a:tr h="501312">
                <a:tc>
                  <a:txBody>
                    <a:bodyPr/>
                    <a:p>
                      <a:pPr algn="l" indent="-177800" lvl="0" marL="177800">
                        <a:spcAft>
                          <a:spcPts val="0"/>
                        </a:spcAft>
                        <a:buFont typeface="+mj-lt"/>
                        <a:buNone/>
                      </a:pPr>
                      <a:r>
                        <a:rPr sz="1400" lang="en-US">
                          <a:effectLst/>
                        </a:rPr>
                        <a:t>3. Revitalisasi</a:t>
                      </a:r>
                      <a:r>
                        <a:rPr sz="1400" lang="en-US" spc="-40">
                          <a:effectLst/>
                        </a:rPr>
                        <a:t> </a:t>
                      </a:r>
                      <a:r>
                        <a:rPr sz="1400" lang="en-US">
                          <a:effectLst/>
                        </a:rPr>
                        <a:t>peran</a:t>
                      </a:r>
                      <a:r>
                        <a:rPr sz="1400" lang="en-US" spc="-40">
                          <a:effectLst/>
                        </a:rPr>
                        <a:t> </a:t>
                      </a:r>
                      <a:r>
                        <a:rPr sz="1400" lang="en-US">
                          <a:effectLst/>
                        </a:rPr>
                        <a:t>Kepala</a:t>
                      </a:r>
                      <a:r>
                        <a:rPr sz="1400" lang="en-US" spc="-35">
                          <a:effectLst/>
                        </a:rPr>
                        <a:t> </a:t>
                      </a:r>
                      <a:r>
                        <a:rPr sz="1400" lang="en-US">
                          <a:effectLst/>
                        </a:rPr>
                        <a:t>Madrasah</a:t>
                      </a:r>
                      <a:r>
                        <a:rPr sz="1400" lang="en-US" spc="-40">
                          <a:effectLst/>
                        </a:rPr>
                        <a:t> </a:t>
                      </a:r>
                      <a:r>
                        <a:rPr sz="1400" lang="en-US">
                          <a:effectLst/>
                        </a:rPr>
                        <a:t>sebagai manager</a:t>
                      </a:r>
                      <a:r>
                        <a:rPr sz="1400" lang="en-US" spc="-160">
                          <a:effectLst/>
                        </a:rPr>
                        <a:t> </a:t>
                      </a:r>
                      <a:r>
                        <a:rPr sz="1400" lang="en-US">
                          <a:effectLst/>
                        </a:rPr>
                        <a:t>dan</a:t>
                      </a:r>
                      <a:r>
                        <a:rPr sz="1400" lang="en-US" spc="-160">
                          <a:effectLst/>
                        </a:rPr>
                        <a:t> </a:t>
                      </a:r>
                      <a:r>
                        <a:rPr sz="1400" lang="en-US">
                          <a:effectLst/>
                        </a:rPr>
                        <a:t>Guru</a:t>
                      </a:r>
                      <a:r>
                        <a:rPr sz="1400" lang="en-US" spc="-155">
                          <a:effectLst/>
                        </a:rPr>
                        <a:t> </a:t>
                      </a:r>
                      <a:r>
                        <a:rPr sz="1400" lang="en-US">
                          <a:effectLst/>
                        </a:rPr>
                        <a:t>sebagai</a:t>
                      </a:r>
                      <a:r>
                        <a:rPr sz="1400" lang="en-US" spc="-160">
                          <a:effectLst/>
                        </a:rPr>
                        <a:t> </a:t>
                      </a:r>
                      <a:r>
                        <a:rPr sz="1400" lang="en-US">
                          <a:effectLst/>
                        </a:rPr>
                        <a:t>inspirator</a:t>
                      </a:r>
                      <a:r>
                        <a:rPr sz="1400" lang="en-US" spc="-160">
                          <a:effectLst/>
                        </a:rPr>
                        <a:t> </a:t>
                      </a:r>
                      <a:r>
                        <a:rPr sz="1400" lang="en-US">
                          <a:effectLst/>
                        </a:rPr>
                        <a:t>GEFA</a:t>
                      </a:r>
                      <a:endParaRPr sz="1200" lang="en-AU">
                        <a:effectLst/>
                        <a:latin typeface="Arial"/>
                        <a:ea typeface="Arial"/>
                      </a:endParaRPr>
                    </a:p>
                  </a:txBody>
                  <a:tcPr marL="53032" marR="53032" marT="0" marB="0"/>
                </a:tc>
                <a:tc>
                  <a:txBody>
                    <a:bodyPr/>
                    <a:p>
                      <a:pPr algn="l" indent="-177800" lvl="0" marL="177800">
                        <a:spcAft>
                          <a:spcPts val="0"/>
                        </a:spcAft>
                        <a:buFont typeface="+mj-lt"/>
                        <a:buNone/>
                      </a:pPr>
                      <a:r>
                        <a:rPr sz="1400" lang="en-US">
                          <a:effectLst/>
                        </a:rPr>
                        <a:t>3.</a:t>
                      </a:r>
                      <a:r>
                        <a:rPr baseline="0" sz="1400" lang="en-US">
                          <a:effectLst/>
                        </a:rPr>
                        <a:t> </a:t>
                      </a:r>
                      <a:r>
                        <a:rPr sz="1400" lang="en-US">
                          <a:effectLst/>
                        </a:rPr>
                        <a:t>Deregulasi penguatan kapasitas dan kewajiban Kepala Madrasah/Guru</a:t>
                      </a:r>
                      <a:endParaRPr sz="1200" lang="en-AU">
                        <a:effectLst/>
                        <a:latin typeface="Arial"/>
                        <a:ea typeface="Arial"/>
                      </a:endParaRPr>
                    </a:p>
                  </a:txBody>
                  <a:tcPr marL="53032" marR="53032" marT="0" marB="0"/>
                </a:tc>
              </a:tr>
              <a:tr h="888723">
                <a:tc>
                  <a:txBody>
                    <a:bodyPr/>
                    <a:p>
                      <a:pPr algn="l" indent="-177800" lvl="0" marL="177800">
                        <a:spcAft>
                          <a:spcPts val="0"/>
                        </a:spcAft>
                        <a:buFont typeface="+mj-lt"/>
                        <a:buNone/>
                        <a:tabLst>
                          <a:tab algn="l" pos="177800"/>
                        </a:tabLst>
                      </a:pPr>
                      <a:r>
                        <a:rPr sz="1400" lang="en-US">
                          <a:effectLst/>
                        </a:rPr>
                        <a:t>4.</a:t>
                      </a:r>
                      <a:r>
                        <a:rPr baseline="0" sz="1400" lang="en-US">
                          <a:effectLst/>
                        </a:rPr>
                        <a:t> </a:t>
                      </a:r>
                      <a:r>
                        <a:rPr sz="1400" lang="en-US">
                          <a:effectLst/>
                        </a:rPr>
                        <a:t>Revitalisasi</a:t>
                      </a:r>
                      <a:r>
                        <a:rPr sz="1400" lang="en-US" spc="-45">
                          <a:effectLst/>
                        </a:rPr>
                        <a:t> </a:t>
                      </a:r>
                      <a:r>
                        <a:rPr sz="1400" lang="en-US">
                          <a:effectLst/>
                        </a:rPr>
                        <a:t>Komite</a:t>
                      </a:r>
                      <a:r>
                        <a:rPr sz="1400" lang="en-US" spc="-45">
                          <a:effectLst/>
                        </a:rPr>
                        <a:t> </a:t>
                      </a:r>
                      <a:r>
                        <a:rPr sz="1400" lang="en-US">
                          <a:effectLst/>
                        </a:rPr>
                        <a:t>Madrasah</a:t>
                      </a:r>
                      <a:r>
                        <a:rPr sz="1400" lang="en-US" spc="-45">
                          <a:effectLst/>
                        </a:rPr>
                        <a:t> </a:t>
                      </a:r>
                      <a:r>
                        <a:rPr sz="1400" lang="en-US">
                          <a:effectLst/>
                        </a:rPr>
                        <a:t>sebagai badan gotong royong madrasah dan partisipasi</a:t>
                      </a:r>
                      <a:r>
                        <a:rPr sz="1400" lang="en-US" spc="-75">
                          <a:effectLst/>
                        </a:rPr>
                        <a:t> </a:t>
                      </a:r>
                      <a:r>
                        <a:rPr sz="1400" lang="en-US">
                          <a:effectLst/>
                        </a:rPr>
                        <a:t>masyarakat</a:t>
                      </a:r>
                      <a:endParaRPr sz="1200" lang="en-AU">
                        <a:effectLst/>
                        <a:latin typeface="Arial"/>
                        <a:ea typeface="Arial"/>
                      </a:endParaRPr>
                    </a:p>
                  </a:txBody>
                  <a:tcPr marL="53032" marR="53032" marT="0" marB="0"/>
                </a:tc>
                <a:tc>
                  <a:txBody>
                    <a:bodyPr/>
                    <a:p>
                      <a:pPr algn="l" indent="-177800" lvl="0" marL="177800">
                        <a:spcAft>
                          <a:spcPts val="0"/>
                        </a:spcAft>
                        <a:buFont typeface="+mj-lt"/>
                        <a:buNone/>
                      </a:pPr>
                      <a:r>
                        <a:rPr sz="1400" lang="en-US">
                          <a:effectLst/>
                        </a:rPr>
                        <a:t>4. Penyiapan prasarana/sarana belajar (misal: pengadaan buku, konsumsi, peralatan kesenian, alat peraga, dll) melalui pembentukan jejaring kolaborasi pelibatan publik</a:t>
                      </a:r>
                      <a:endParaRPr sz="1200" lang="en-AU">
                        <a:effectLst/>
                        <a:latin typeface="Arial"/>
                        <a:ea typeface="Arial"/>
                      </a:endParaRPr>
                    </a:p>
                  </a:txBody>
                  <a:tcPr marL="53032" marR="53032" marT="0" marB="0"/>
                </a:tc>
              </a:tr>
              <a:tr h="668416">
                <a:tc>
                  <a:txBody>
                    <a:bodyPr/>
                    <a:p>
                      <a:pPr algn="l" indent="-177800" lvl="0" marL="177800">
                        <a:spcAft>
                          <a:spcPts val="0"/>
                        </a:spcAft>
                        <a:buFont typeface="+mj-lt"/>
                        <a:buNone/>
                      </a:pPr>
                      <a:r>
                        <a:rPr sz="1400" lang="en-US">
                          <a:effectLst/>
                        </a:rPr>
                        <a:t>5.</a:t>
                      </a:r>
                      <a:r>
                        <a:rPr baseline="0" sz="1400" lang="en-US">
                          <a:effectLst/>
                        </a:rPr>
                        <a:t> </a:t>
                      </a:r>
                      <a:r>
                        <a:rPr sz="1400" lang="en-US">
                          <a:effectLst/>
                        </a:rPr>
                        <a:t>Kolaborasi</a:t>
                      </a:r>
                      <a:r>
                        <a:rPr sz="1400" lang="en-US" spc="-155">
                          <a:effectLst/>
                        </a:rPr>
                        <a:t> </a:t>
                      </a:r>
                      <a:r>
                        <a:rPr sz="1400" lang="en-US">
                          <a:effectLst/>
                        </a:rPr>
                        <a:t>antar keluarga, lingkungan,</a:t>
                      </a:r>
                      <a:r>
                        <a:rPr sz="1400" lang="en-US" spc="-155">
                          <a:effectLst/>
                        </a:rPr>
                        <a:t> </a:t>
                      </a:r>
                      <a:r>
                        <a:rPr sz="1400" lang="en-US">
                          <a:effectLst/>
                        </a:rPr>
                        <a:t>Pemda,</a:t>
                      </a:r>
                      <a:r>
                        <a:rPr sz="1400" lang="en-US" spc="-160">
                          <a:effectLst/>
                        </a:rPr>
                        <a:t> </a:t>
                      </a:r>
                      <a:r>
                        <a:rPr sz="1400" lang="en-US">
                          <a:effectLst/>
                        </a:rPr>
                        <a:t>lembaga masyarakat,</a:t>
                      </a:r>
                      <a:r>
                        <a:rPr sz="1400" lang="en-US" spc="-120">
                          <a:effectLst/>
                        </a:rPr>
                        <a:t> </a:t>
                      </a:r>
                      <a:r>
                        <a:rPr sz="1400" lang="en-US">
                          <a:effectLst/>
                        </a:rPr>
                        <a:t>penggiat</a:t>
                      </a:r>
                      <a:r>
                        <a:rPr sz="1400" lang="en-US" spc="-120">
                          <a:effectLst/>
                        </a:rPr>
                        <a:t> </a:t>
                      </a:r>
                      <a:r>
                        <a:rPr sz="1400" lang="en-US">
                          <a:effectLst/>
                        </a:rPr>
                        <a:t>pendidikan</a:t>
                      </a:r>
                      <a:r>
                        <a:rPr sz="1400" lang="en-US" spc="-115">
                          <a:effectLst/>
                        </a:rPr>
                        <a:t> </a:t>
                      </a:r>
                      <a:r>
                        <a:rPr sz="1400" lang="en-US">
                          <a:effectLst/>
                        </a:rPr>
                        <a:t>dan sumber-sumber belajar</a:t>
                      </a:r>
                      <a:r>
                        <a:rPr sz="1400" lang="en-US" spc="-155">
                          <a:effectLst/>
                        </a:rPr>
                        <a:t> </a:t>
                      </a:r>
                      <a:r>
                        <a:rPr sz="1400" lang="en-US">
                          <a:effectLst/>
                        </a:rPr>
                        <a:t>lainnya</a:t>
                      </a:r>
                      <a:endParaRPr sz="1200" lang="en-AU">
                        <a:effectLst/>
                        <a:latin typeface="Arial"/>
                        <a:ea typeface="Arial"/>
                      </a:endParaRPr>
                    </a:p>
                  </a:txBody>
                  <a:tcPr marL="53032" marR="53032" marT="0" marB="0"/>
                </a:tc>
                <a:tc>
                  <a:txBody>
                    <a:bodyPr/>
                    <a:p>
                      <a:pPr algn="l" indent="-177800" lvl="0" marL="177800">
                        <a:spcAft>
                          <a:spcPts val="0"/>
                        </a:spcAft>
                        <a:buFont typeface="+mj-lt"/>
                        <a:buNone/>
                      </a:pPr>
                      <a:r>
                        <a:rPr sz="1400" lang="en-US">
                          <a:effectLst/>
                        </a:rPr>
                        <a:t>5. Pengorganisasian dan sistem rentang kendali pelibatan publik yang transparan dan akuntabel</a:t>
                      </a:r>
                      <a:endParaRPr sz="1200" lang="en-AU">
                        <a:effectLst/>
                        <a:latin typeface="Arial"/>
                        <a:ea typeface="Arial"/>
                      </a:endParaRPr>
                    </a:p>
                  </a:txBody>
                  <a:tcPr marL="53032" marR="53032" marT="0" marB="0"/>
                </a:tc>
              </a:tr>
            </a:tbl>
          </a:graphicData>
        </a:graphic>
      </p:graphicFrame>
    </p:spTree>
  </p:cSld>
  <p:clrMapOvr>
    <a:masterClrMapping/>
  </p:clrMapOvr>
  <p:transition spd="slow">
    <p:wipe/>
  </p:transition>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afterEffect" presetClass="entr" presetID="22" presetSubtype="2">
                                  <p:stCondLst>
                                    <p:cond delay="0"/>
                                  </p:stCondLst>
                                  <p:childTnLst>
                                    <p:set>
                                      <p:cBhvr>
                                        <p:cTn dur="1" fill="hold" id="6">
                                          <p:stCondLst>
                                            <p:cond delay="0"/>
                                          </p:stCondLst>
                                        </p:cTn>
                                        <p:tgtEl>
                                          <p:spTgt spid="3145739"/>
                                        </p:tgtEl>
                                        <p:attrNameLst>
                                          <p:attrName>style.visibility</p:attrName>
                                        </p:attrNameLst>
                                      </p:cBhvr>
                                      <p:to>
                                        <p:strVal val="visible"/>
                                      </p:to>
                                    </p:set>
                                    <p:animEffect transition="in" filter="wipe(right)">
                                      <p:cBhvr>
                                        <p:cTn dur="1250" id="7"/>
                                        <p:tgtEl>
                                          <p:spTgt spid="3145739"/>
                                        </p:tgtEl>
                                      </p:cBhvr>
                                    </p:animEffect>
                                  </p:childTnLst>
                                </p:cTn>
                              </p:par>
                            </p:childTnLst>
                          </p:cTn>
                        </p:par>
                        <p:par>
                          <p:cTn fill="hold" id="8">
                            <p:stCondLst>
                              <p:cond delay="1250"/>
                            </p:stCondLst>
                            <p:childTnLst>
                              <p:par>
                                <p:cTn fill="hold" grpId="0" id="9" nodeType="afterEffect" presetClass="entr" presetID="41" presetSubtype="0">
                                  <p:stCondLst>
                                    <p:cond delay="0"/>
                                  </p:stCondLst>
                                  <p:iterate type="lt">
                                    <p:tmPct val="10000"/>
                                  </p:iterate>
                                  <p:childTnLst>
                                    <p:set>
                                      <p:cBhvr>
                                        <p:cTn dur="1" fill="hold" id="10">
                                          <p:stCondLst>
                                            <p:cond delay="0"/>
                                          </p:stCondLst>
                                        </p:cTn>
                                        <p:tgtEl>
                                          <p:spTgt spid="1048818"/>
                                        </p:tgtEl>
                                        <p:attrNameLst>
                                          <p:attrName>style.visibility</p:attrName>
                                        </p:attrNameLst>
                                      </p:cBhvr>
                                      <p:to>
                                        <p:strVal val="visible"/>
                                      </p:to>
                                    </p:set>
                                    <p:anim calcmode="lin" valueType="num">
                                      <p:cBhvr>
                                        <p:cTn dur="500" fill="hold" id="11"/>
                                        <p:tgtEl>
                                          <p:spTgt spid="1048818"/>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2"/>
                                        <p:tgtEl>
                                          <p:spTgt spid="1048818"/>
                                        </p:tgtEl>
                                        <p:attrNameLst>
                                          <p:attrName>ppt_y</p:attrName>
                                        </p:attrNameLst>
                                      </p:cBhvr>
                                      <p:tavLst>
                                        <p:tav tm="0">
                                          <p:val>
                                            <p:strVal val="#ppt_y"/>
                                          </p:val>
                                        </p:tav>
                                        <p:tav tm="100000">
                                          <p:val>
                                            <p:strVal val="#ppt_y"/>
                                          </p:val>
                                        </p:tav>
                                      </p:tavLst>
                                    </p:anim>
                                    <p:anim calcmode="lin" valueType="num">
                                      <p:cBhvr>
                                        <p:cTn dur="500" fill="hold" id="13"/>
                                        <p:tgtEl>
                                          <p:spTgt spid="1048818"/>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4"/>
                                        <p:tgtEl>
                                          <p:spTgt spid="1048818"/>
                                        </p:tgtEl>
                                        <p:attrNameLst>
                                          <p:attrName>ppt_w</p:attrName>
                                        </p:attrNameLst>
                                      </p:cBhvr>
                                      <p:tavLst>
                                        <p:tav tm="0">
                                          <p:val>
                                            <p:strVal val="#ppt_w/10"/>
                                          </p:val>
                                        </p:tav>
                                        <p:tav tm="50000">
                                          <p:val>
                                            <p:strVal val="#ppt_w+.01"/>
                                          </p:val>
                                        </p:tav>
                                        <p:tav tm="100000">
                                          <p:val>
                                            <p:strVal val="#ppt_w"/>
                                          </p:val>
                                        </p:tav>
                                      </p:tavLst>
                                    </p:anim>
                                    <p:animEffect transition="in" filter="fade">
                                      <p:cBhvr>
                                        <p:cTn dur="500" id="15" tmFilter="0,0; .5, 1; 1, 1"/>
                                        <p:tgtEl>
                                          <p:spTgt spid="1048818"/>
                                        </p:tgtEl>
                                      </p:cBhvr>
                                    </p:animEffect>
                                  </p:childTnLst>
                                </p:cTn>
                              </p:par>
                            </p:childTnLst>
                          </p:cTn>
                        </p:par>
                        <p:par>
                          <p:cTn fill="hold" id="16">
                            <p:stCondLst>
                              <p:cond delay="5200"/>
                            </p:stCondLst>
                            <p:childTnLst>
                              <p:par>
                                <p:cTn fill="hold" id="17" nodeType="afterEffect" presetClass="entr" presetID="22" presetSubtype="1">
                                  <p:stCondLst>
                                    <p:cond delay="0"/>
                                  </p:stCondLst>
                                  <p:childTnLst>
                                    <p:set>
                                      <p:cBhvr>
                                        <p:cTn dur="1" fill="hold" id="18">
                                          <p:stCondLst>
                                            <p:cond delay="0"/>
                                          </p:stCondLst>
                                        </p:cTn>
                                        <p:tgtEl>
                                          <p:spTgt spid="3145740"/>
                                        </p:tgtEl>
                                        <p:attrNameLst>
                                          <p:attrName>style.visibility</p:attrName>
                                        </p:attrNameLst>
                                      </p:cBhvr>
                                      <p:to>
                                        <p:strVal val="visible"/>
                                      </p:to>
                                    </p:set>
                                    <p:animEffect transition="in" filter="wipe(up)">
                                      <p:cBhvr>
                                        <p:cTn dur="500" id="19"/>
                                        <p:tgtEl>
                                          <p:spTgt spid="3145740"/>
                                        </p:tgtEl>
                                      </p:cBhvr>
                                    </p:animEffect>
                                  </p:childTnLst>
                                </p:cTn>
                              </p:par>
                              <p:par>
                                <p:cTn fill="hold" id="20" nodeType="withEffect" presetClass="entr" presetID="22" presetSubtype="4">
                                  <p:stCondLst>
                                    <p:cond delay="0"/>
                                  </p:stCondLst>
                                  <p:childTnLst>
                                    <p:set>
                                      <p:cBhvr>
                                        <p:cTn dur="1" fill="hold" id="21">
                                          <p:stCondLst>
                                            <p:cond delay="0"/>
                                          </p:stCondLst>
                                        </p:cTn>
                                        <p:tgtEl>
                                          <p:spTgt spid="4194309"/>
                                        </p:tgtEl>
                                        <p:attrNameLst>
                                          <p:attrName>style.visibility</p:attrName>
                                        </p:attrNameLst>
                                      </p:cBhvr>
                                      <p:to>
                                        <p:strVal val="visible"/>
                                      </p:to>
                                    </p:set>
                                    <p:animEffect transition="in" filter="wipe(down)">
                                      <p:cBhvr>
                                        <p:cTn dur="500" id="22"/>
                                        <p:tgtEl>
                                          <p:spTgt spid="4194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18"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203" name=""/>
        <p:cNvGrpSpPr/>
        <p:nvPr/>
      </p:nvGrpSpPr>
      <p:grpSpPr>
        <a:xfrm>
          <a:off x="0" y="0"/>
          <a:ext cx="0" cy="0"/>
          <a:chOff x="0" y="0"/>
          <a:chExt cx="0" cy="0"/>
        </a:xfrm>
      </p:grpSpPr>
      <p:sp>
        <p:nvSpPr>
          <p:cNvPr id="1048819" name="Title 2"/>
          <p:cNvSpPr>
            <a:spLocks noGrp="1"/>
          </p:cNvSpPr>
          <p:nvPr>
            <p:ph type="title"/>
          </p:nvPr>
        </p:nvSpPr>
        <p:spPr>
          <a:xfrm>
            <a:off x="743272" y="307330"/>
            <a:ext cx="8229600" cy="857250"/>
          </a:xfrm>
        </p:spPr>
        <p:txBody>
          <a:bodyPr/>
          <a:p>
            <a:pPr algn="ctr"/>
            <a:r>
              <a:rPr lang="en-US">
                <a:latin typeface="AR CENA" panose="02000000000000000000" pitchFamily="2" charset="0"/>
              </a:rPr>
              <a:t>Materi Furudhul Ainiyah</a:t>
            </a:r>
          </a:p>
        </p:txBody>
      </p:sp>
      <p:pic>
        <p:nvPicPr>
          <p:cNvPr id="2097186" name="Picture 2" descr="D:\OTHER\SCAN\Tombol-Daftar-Sekarang.png">
            <a:hlinkClick r:id="rId1" action="ppaction://hlinksldjump"/>
          </p:cNvPr>
          <p:cNvPicPr>
            <a:picLocks noChangeAspect="1" noChangeArrowheads="1"/>
          </p:cNvPicPr>
          <p:nvPr/>
        </p:nvPicPr>
        <p:blipFill>
          <a:blip xmlns:r="http://schemas.openxmlformats.org/officeDocument/2006/relationships" r:embed="rId2" cstate="print"/>
          <a:srcRect/>
          <a:stretch>
            <a:fillRect/>
          </a:stretch>
        </p:blipFill>
        <p:spPr bwMode="auto">
          <a:xfrm>
            <a:off x="609600" y="1660177"/>
            <a:ext cx="3767466" cy="1166361"/>
          </a:xfrm>
          <a:prstGeom prst="rect"/>
          <a:noFill/>
        </p:spPr>
      </p:pic>
      <p:sp>
        <p:nvSpPr>
          <p:cNvPr id="1048820" name="Rectangle 4"/>
          <p:cNvSpPr/>
          <p:nvPr/>
        </p:nvSpPr>
        <p:spPr>
          <a:xfrm>
            <a:off x="1185664" y="1716999"/>
            <a:ext cx="500048" cy="923330"/>
          </a:xfrm>
          <a:prstGeom prst="rect"/>
          <a:noFill/>
          <a:ln>
            <a:noFill/>
          </a:ln>
        </p:spPr>
        <p:txBody>
          <a:bodyPr bIns="45720" lIns="91440" rIns="91440" tIns="45720" wrap="square">
            <a:spAutoFit/>
          </a:bodyPr>
          <a:p>
            <a:pPr algn="ctr"/>
            <a:r>
              <a:rPr b="1" dirty="0" sz="5400" lang="en-US">
                <a:ln w="12700">
                  <a:solidFill>
                    <a:schemeClr val="tx2">
                      <a:satMod val="155000"/>
                    </a:schemeClr>
                  </a:solidFill>
                  <a:prstDash val="solid"/>
                </a:ln>
                <a:solidFill>
                  <a:schemeClr val="bg1"/>
                </a:solidFill>
                <a:effectLst>
                  <a:outerShdw algn="tl" blurRad="41275" dir="1800000" dist="20320" rotWithShape="0">
                    <a:srgbClr val="000000">
                      <a:alpha val="40000"/>
                    </a:srgbClr>
                  </a:outerShdw>
                </a:effectLst>
                <a:latin typeface="Arial" pitchFamily="34" charset="0"/>
                <a:cs typeface="Arial" pitchFamily="34" charset="0"/>
              </a:rPr>
              <a:t>I</a:t>
            </a:r>
            <a:endParaRPr b="1" cap="none" dirty="0" sz="5400" lang="en-US" spc="0">
              <a:ln w="12700">
                <a:solidFill>
                  <a:schemeClr val="tx2">
                    <a:satMod val="155000"/>
                  </a:schemeClr>
                </a:solidFill>
                <a:prstDash val="solid"/>
              </a:ln>
              <a:solidFill>
                <a:schemeClr val="bg1"/>
              </a:solidFill>
              <a:effectLst>
                <a:outerShdw algn="tl" blurRad="41275" dir="1800000" dist="20320" rotWithShape="0">
                  <a:srgbClr val="000000">
                    <a:alpha val="40000"/>
                  </a:srgbClr>
                </a:outerShdw>
              </a:effectLst>
              <a:latin typeface="Arial" pitchFamily="34" charset="0"/>
              <a:cs typeface="Arial" pitchFamily="34" charset="0"/>
            </a:endParaRPr>
          </a:p>
        </p:txBody>
      </p:sp>
      <p:sp>
        <p:nvSpPr>
          <p:cNvPr id="1048821" name="Rectangle 6"/>
          <p:cNvSpPr/>
          <p:nvPr/>
        </p:nvSpPr>
        <p:spPr>
          <a:xfrm>
            <a:off x="1717710" y="1911208"/>
            <a:ext cx="2492290" cy="461665"/>
          </a:xfrm>
          <a:prstGeom prst="rect"/>
          <a:noFill/>
          <a:ln>
            <a:noFill/>
          </a:ln>
        </p:spPr>
        <p:txBody>
          <a:bodyPr bIns="45720" lIns="91440" rIns="91440" tIns="45720" wrap="square">
            <a:spAutoFit/>
          </a:bodyPr>
          <a:p>
            <a:pPr algn="ctr"/>
            <a:r>
              <a:rPr b="1" sz="2400" lang="en-US">
                <a:ln w="12700">
                  <a:solidFill>
                    <a:schemeClr val="tx2">
                      <a:satMod val="155000"/>
                    </a:schemeClr>
                  </a:solidFill>
                  <a:prstDash val="solid"/>
                </a:ln>
                <a:solidFill>
                  <a:schemeClr val="bg1"/>
                </a:solidFill>
                <a:effectLst>
                  <a:outerShdw algn="tl" blurRad="41275" dir="1800000" dist="20320" rotWithShape="0">
                    <a:srgbClr val="000000">
                      <a:alpha val="40000"/>
                    </a:srgbClr>
                  </a:outerShdw>
                </a:effectLst>
                <a:latin typeface="Arial" pitchFamily="34" charset="0"/>
                <a:cs typeface="Arial" pitchFamily="34" charset="0"/>
              </a:rPr>
              <a:t>RA</a:t>
            </a:r>
            <a:endParaRPr b="1" cap="none" dirty="0" sz="2400" lang="en-US" spc="0">
              <a:ln w="12700">
                <a:solidFill>
                  <a:schemeClr val="tx2">
                    <a:satMod val="155000"/>
                  </a:schemeClr>
                </a:solidFill>
                <a:prstDash val="solid"/>
              </a:ln>
              <a:solidFill>
                <a:schemeClr val="bg1"/>
              </a:solidFill>
              <a:effectLst>
                <a:outerShdw algn="tl" blurRad="41275" dir="1800000" dist="20320" rotWithShape="0">
                  <a:srgbClr val="000000">
                    <a:alpha val="40000"/>
                  </a:srgbClr>
                </a:outerShdw>
              </a:effectLst>
              <a:latin typeface="Arial" pitchFamily="34" charset="0"/>
              <a:cs typeface="Arial" pitchFamily="34" charset="0"/>
            </a:endParaRPr>
          </a:p>
        </p:txBody>
      </p:sp>
      <p:pic>
        <p:nvPicPr>
          <p:cNvPr id="2097187" name="Picture 2" descr="D:\OTHER\SCAN\Tombol-Daftar-Sekarang.png">
            <a:hlinkClick r:id="rId3" action="ppaction://hlinksldjump"/>
          </p:cNvPr>
          <p:cNvPicPr>
            <a:picLocks noChangeAspect="1" noChangeArrowheads="1"/>
          </p:cNvPicPr>
          <p:nvPr/>
        </p:nvPicPr>
        <p:blipFill>
          <a:blip xmlns:r="http://schemas.openxmlformats.org/officeDocument/2006/relationships" r:embed="rId2" cstate="print"/>
          <a:srcRect/>
          <a:stretch>
            <a:fillRect/>
          </a:stretch>
        </p:blipFill>
        <p:spPr bwMode="auto">
          <a:xfrm>
            <a:off x="4714056" y="1660177"/>
            <a:ext cx="3767466" cy="1166361"/>
          </a:xfrm>
          <a:prstGeom prst="rect"/>
          <a:noFill/>
        </p:spPr>
      </p:pic>
      <p:sp>
        <p:nvSpPr>
          <p:cNvPr id="1048822" name="Rectangle 10"/>
          <p:cNvSpPr/>
          <p:nvPr/>
        </p:nvSpPr>
        <p:spPr>
          <a:xfrm>
            <a:off x="5193836" y="1744902"/>
            <a:ext cx="720080" cy="923330"/>
          </a:xfrm>
          <a:prstGeom prst="rect"/>
          <a:noFill/>
          <a:ln>
            <a:noFill/>
          </a:ln>
        </p:spPr>
        <p:txBody>
          <a:bodyPr bIns="45720" lIns="91440" rIns="91440" tIns="45720" wrap="square">
            <a:spAutoFit/>
          </a:bodyPr>
          <a:p>
            <a:pPr algn="ctr"/>
            <a:r>
              <a:rPr b="1" dirty="0" sz="5400" lang="en-US">
                <a:ln w="12700">
                  <a:solidFill>
                    <a:schemeClr val="tx2">
                      <a:satMod val="155000"/>
                    </a:schemeClr>
                  </a:solidFill>
                  <a:prstDash val="solid"/>
                </a:ln>
                <a:solidFill>
                  <a:schemeClr val="bg1"/>
                </a:solidFill>
                <a:effectLst>
                  <a:outerShdw algn="tl" blurRad="41275" dir="1800000" dist="20320" rotWithShape="0">
                    <a:srgbClr val="000000">
                      <a:alpha val="40000"/>
                    </a:srgbClr>
                  </a:outerShdw>
                </a:effectLst>
                <a:latin typeface="Arial" pitchFamily="34" charset="0"/>
                <a:cs typeface="Arial" pitchFamily="34" charset="0"/>
              </a:rPr>
              <a:t>II</a:t>
            </a:r>
            <a:endParaRPr b="1" cap="none" dirty="0" sz="5400" lang="en-US" spc="0">
              <a:ln w="12700">
                <a:solidFill>
                  <a:schemeClr val="tx2">
                    <a:satMod val="155000"/>
                  </a:schemeClr>
                </a:solidFill>
                <a:prstDash val="solid"/>
              </a:ln>
              <a:solidFill>
                <a:schemeClr val="bg1"/>
              </a:solidFill>
              <a:effectLst>
                <a:outerShdw algn="tl" blurRad="41275" dir="1800000" dist="20320" rotWithShape="0">
                  <a:srgbClr val="000000">
                    <a:alpha val="40000"/>
                  </a:srgbClr>
                </a:outerShdw>
              </a:effectLst>
              <a:latin typeface="Arial" pitchFamily="34" charset="0"/>
              <a:cs typeface="Arial" pitchFamily="34" charset="0"/>
            </a:endParaRPr>
          </a:p>
        </p:txBody>
      </p:sp>
      <p:sp>
        <p:nvSpPr>
          <p:cNvPr id="1048823" name="Rectangle 11"/>
          <p:cNvSpPr/>
          <p:nvPr/>
        </p:nvSpPr>
        <p:spPr>
          <a:xfrm>
            <a:off x="5822166" y="1919300"/>
            <a:ext cx="2492290" cy="461665"/>
          </a:xfrm>
          <a:prstGeom prst="rect"/>
          <a:noFill/>
          <a:ln>
            <a:noFill/>
          </a:ln>
        </p:spPr>
        <p:txBody>
          <a:bodyPr bIns="45720" lIns="91440" rIns="91440" tIns="45720" wrap="square">
            <a:spAutoFit/>
          </a:bodyPr>
          <a:p>
            <a:pPr algn="ctr"/>
            <a:r>
              <a:rPr b="1" sz="2400" lang="en-US">
                <a:ln w="12700">
                  <a:solidFill>
                    <a:schemeClr val="tx2">
                      <a:satMod val="155000"/>
                    </a:schemeClr>
                  </a:solidFill>
                  <a:prstDash val="solid"/>
                </a:ln>
                <a:solidFill>
                  <a:schemeClr val="bg1"/>
                </a:solidFill>
                <a:effectLst>
                  <a:outerShdw algn="tl" blurRad="41275" dir="1800000" dist="20320" rotWithShape="0">
                    <a:srgbClr val="000000">
                      <a:alpha val="40000"/>
                    </a:srgbClr>
                  </a:outerShdw>
                </a:effectLst>
                <a:latin typeface="Arial" pitchFamily="34" charset="0"/>
                <a:cs typeface="Arial" pitchFamily="34" charset="0"/>
              </a:rPr>
              <a:t>MI</a:t>
            </a:r>
            <a:endParaRPr b="1" cap="none" dirty="0" sz="2400" lang="en-US" spc="0">
              <a:ln w="12700">
                <a:solidFill>
                  <a:schemeClr val="tx2">
                    <a:satMod val="155000"/>
                  </a:schemeClr>
                </a:solidFill>
                <a:prstDash val="solid"/>
              </a:ln>
              <a:solidFill>
                <a:schemeClr val="bg1"/>
              </a:solidFill>
              <a:effectLst>
                <a:outerShdw algn="tl" blurRad="41275" dir="1800000" dist="20320" rotWithShape="0">
                  <a:srgbClr val="000000">
                    <a:alpha val="40000"/>
                  </a:srgbClr>
                </a:outerShdw>
              </a:effectLst>
              <a:latin typeface="Arial" pitchFamily="34" charset="0"/>
              <a:cs typeface="Arial" pitchFamily="34" charset="0"/>
            </a:endParaRPr>
          </a:p>
        </p:txBody>
      </p:sp>
      <p:pic>
        <p:nvPicPr>
          <p:cNvPr id="2097188" name="Picture 2" descr="D:\OTHER\SCAN\Tombol-Daftar-Sekarang.png">
            <a:hlinkClick r:id="rId4" action="ppaction://hlinksldjump"/>
          </p:cNvPr>
          <p:cNvPicPr>
            <a:picLocks noChangeAspect="1" noChangeArrowheads="1"/>
          </p:cNvPicPr>
          <p:nvPr/>
        </p:nvPicPr>
        <p:blipFill>
          <a:blip xmlns:r="http://schemas.openxmlformats.org/officeDocument/2006/relationships" r:embed="rId2" cstate="print"/>
          <a:srcRect/>
          <a:stretch>
            <a:fillRect/>
          </a:stretch>
        </p:blipFill>
        <p:spPr bwMode="auto">
          <a:xfrm>
            <a:off x="609600" y="2826538"/>
            <a:ext cx="3767466" cy="1166361"/>
          </a:xfrm>
          <a:prstGeom prst="rect"/>
          <a:noFill/>
        </p:spPr>
      </p:pic>
      <p:sp>
        <p:nvSpPr>
          <p:cNvPr id="1048824" name="Rectangle 14"/>
          <p:cNvSpPr/>
          <p:nvPr/>
        </p:nvSpPr>
        <p:spPr>
          <a:xfrm>
            <a:off x="895628" y="2878717"/>
            <a:ext cx="1080120" cy="923330"/>
          </a:xfrm>
          <a:prstGeom prst="rect"/>
          <a:noFill/>
          <a:ln>
            <a:noFill/>
          </a:ln>
        </p:spPr>
        <p:txBody>
          <a:bodyPr bIns="45720" lIns="91440" rIns="91440" tIns="45720" wrap="square">
            <a:spAutoFit/>
          </a:bodyPr>
          <a:p>
            <a:pPr algn="ctr"/>
            <a:r>
              <a:rPr b="1" dirty="0" sz="5400" lang="en-US">
                <a:ln w="12700">
                  <a:solidFill>
                    <a:schemeClr val="tx2">
                      <a:satMod val="155000"/>
                    </a:schemeClr>
                  </a:solidFill>
                  <a:prstDash val="solid"/>
                </a:ln>
                <a:solidFill>
                  <a:schemeClr val="bg1"/>
                </a:solidFill>
                <a:effectLst>
                  <a:outerShdw algn="tl" blurRad="41275" dir="1800000" dist="20320" rotWithShape="0">
                    <a:srgbClr val="000000">
                      <a:alpha val="40000"/>
                    </a:srgbClr>
                  </a:outerShdw>
                </a:effectLst>
                <a:latin typeface="Arial" pitchFamily="34" charset="0"/>
                <a:cs typeface="Arial" pitchFamily="34" charset="0"/>
              </a:rPr>
              <a:t>III</a:t>
            </a:r>
            <a:endParaRPr b="1" cap="none" dirty="0" sz="5400" lang="en-US" spc="0">
              <a:ln w="12700">
                <a:solidFill>
                  <a:schemeClr val="tx2">
                    <a:satMod val="155000"/>
                  </a:schemeClr>
                </a:solidFill>
                <a:prstDash val="solid"/>
              </a:ln>
              <a:solidFill>
                <a:schemeClr val="bg1"/>
              </a:solidFill>
              <a:effectLst>
                <a:outerShdw algn="tl" blurRad="41275" dir="1800000" dist="20320" rotWithShape="0">
                  <a:srgbClr val="000000">
                    <a:alpha val="40000"/>
                  </a:srgbClr>
                </a:outerShdw>
              </a:effectLst>
              <a:latin typeface="Arial" pitchFamily="34" charset="0"/>
              <a:cs typeface="Arial" pitchFamily="34" charset="0"/>
            </a:endParaRPr>
          </a:p>
        </p:txBody>
      </p:sp>
      <p:sp>
        <p:nvSpPr>
          <p:cNvPr id="1048825" name="Rectangle 15"/>
          <p:cNvSpPr/>
          <p:nvPr/>
        </p:nvSpPr>
        <p:spPr>
          <a:xfrm>
            <a:off x="1717710" y="3085661"/>
            <a:ext cx="2492290" cy="461665"/>
          </a:xfrm>
          <a:prstGeom prst="rect"/>
          <a:noFill/>
          <a:ln>
            <a:noFill/>
          </a:ln>
        </p:spPr>
        <p:txBody>
          <a:bodyPr bIns="45720" lIns="91440" rIns="91440" tIns="45720" wrap="square">
            <a:spAutoFit/>
          </a:bodyPr>
          <a:p>
            <a:pPr algn="ctr"/>
            <a:r>
              <a:rPr b="1" sz="2400" lang="en-US">
                <a:ln w="12700">
                  <a:solidFill>
                    <a:schemeClr val="tx2">
                      <a:satMod val="155000"/>
                    </a:schemeClr>
                  </a:solidFill>
                  <a:prstDash val="solid"/>
                </a:ln>
                <a:solidFill>
                  <a:schemeClr val="bg1"/>
                </a:solidFill>
                <a:effectLst>
                  <a:outerShdw algn="tl" blurRad="41275" dir="1800000" dist="20320" rotWithShape="0">
                    <a:srgbClr val="000000">
                      <a:alpha val="40000"/>
                    </a:srgbClr>
                  </a:outerShdw>
                </a:effectLst>
                <a:latin typeface="Arial" pitchFamily="34" charset="0"/>
                <a:cs typeface="Arial" pitchFamily="34" charset="0"/>
              </a:rPr>
              <a:t>MTs</a:t>
            </a:r>
            <a:endParaRPr b="1" cap="none" dirty="0" sz="2400" lang="en-US" spc="0">
              <a:ln w="12700">
                <a:solidFill>
                  <a:schemeClr val="tx2">
                    <a:satMod val="155000"/>
                  </a:schemeClr>
                </a:solidFill>
                <a:prstDash val="solid"/>
              </a:ln>
              <a:solidFill>
                <a:schemeClr val="bg1"/>
              </a:solidFill>
              <a:effectLst>
                <a:outerShdw algn="tl" blurRad="41275" dir="1800000" dist="20320" rotWithShape="0">
                  <a:srgbClr val="000000">
                    <a:alpha val="40000"/>
                  </a:srgbClr>
                </a:outerShdw>
              </a:effectLst>
              <a:latin typeface="Arial" pitchFamily="34" charset="0"/>
              <a:cs typeface="Arial" pitchFamily="34" charset="0"/>
            </a:endParaRPr>
          </a:p>
        </p:txBody>
      </p:sp>
      <p:pic>
        <p:nvPicPr>
          <p:cNvPr id="2097189" name="Picture 2" descr="D:\OTHER\SCAN\Tombol-Daftar-Sekarang.png"/>
          <p:cNvPicPr>
            <a:picLocks noChangeAspect="1" noChangeArrowheads="1"/>
          </p:cNvPicPr>
          <p:nvPr/>
        </p:nvPicPr>
        <p:blipFill>
          <a:blip xmlns:r="http://schemas.openxmlformats.org/officeDocument/2006/relationships" r:embed="rId2" cstate="print"/>
          <a:srcRect/>
          <a:stretch>
            <a:fillRect/>
          </a:stretch>
        </p:blipFill>
        <p:spPr bwMode="auto">
          <a:xfrm>
            <a:off x="4714056" y="2826538"/>
            <a:ext cx="3767466" cy="1166361"/>
          </a:xfrm>
          <a:prstGeom prst="rect"/>
          <a:noFill/>
        </p:spPr>
      </p:pic>
      <p:sp>
        <p:nvSpPr>
          <p:cNvPr id="1048826" name="Rectangle 18"/>
          <p:cNvSpPr/>
          <p:nvPr/>
        </p:nvSpPr>
        <p:spPr>
          <a:xfrm>
            <a:off x="5110100" y="2895078"/>
            <a:ext cx="936104" cy="923330"/>
          </a:xfrm>
          <a:prstGeom prst="rect"/>
          <a:noFill/>
          <a:ln>
            <a:noFill/>
          </a:ln>
        </p:spPr>
        <p:txBody>
          <a:bodyPr bIns="45720" lIns="91440" rIns="91440" tIns="45720" wrap="square">
            <a:spAutoFit/>
          </a:bodyPr>
          <a:p>
            <a:pPr algn="ctr"/>
            <a:r>
              <a:rPr b="1" dirty="0" sz="5400" lang="en-US">
                <a:ln w="12700">
                  <a:solidFill>
                    <a:schemeClr val="tx2">
                      <a:satMod val="155000"/>
                    </a:schemeClr>
                  </a:solidFill>
                  <a:prstDash val="solid"/>
                </a:ln>
                <a:solidFill>
                  <a:schemeClr val="bg1"/>
                </a:solidFill>
                <a:effectLst>
                  <a:outerShdw algn="tl" blurRad="41275" dir="1800000" dist="20320" rotWithShape="0">
                    <a:srgbClr val="000000">
                      <a:alpha val="40000"/>
                    </a:srgbClr>
                  </a:outerShdw>
                </a:effectLst>
                <a:latin typeface="Arial" pitchFamily="34" charset="0"/>
                <a:cs typeface="Arial" pitchFamily="34" charset="0"/>
              </a:rPr>
              <a:t>IV</a:t>
            </a:r>
            <a:endParaRPr b="1" cap="none" dirty="0" sz="5400" lang="en-US" spc="0">
              <a:ln w="12700">
                <a:solidFill>
                  <a:schemeClr val="tx2">
                    <a:satMod val="155000"/>
                  </a:schemeClr>
                </a:solidFill>
                <a:prstDash val="solid"/>
              </a:ln>
              <a:solidFill>
                <a:schemeClr val="bg1"/>
              </a:solidFill>
              <a:effectLst>
                <a:outerShdw algn="tl" blurRad="41275" dir="1800000" dist="20320" rotWithShape="0">
                  <a:srgbClr val="000000">
                    <a:alpha val="40000"/>
                  </a:srgbClr>
                </a:outerShdw>
              </a:effectLst>
              <a:latin typeface="Arial" pitchFamily="34" charset="0"/>
              <a:cs typeface="Arial" pitchFamily="34" charset="0"/>
            </a:endParaRPr>
          </a:p>
        </p:txBody>
      </p:sp>
      <p:sp>
        <p:nvSpPr>
          <p:cNvPr id="1048827" name="Rectangle 19">
            <a:hlinkClick r:id="rId5" action="ppaction://hlinksldjump"/>
          </p:cNvPr>
          <p:cNvSpPr/>
          <p:nvPr/>
        </p:nvSpPr>
        <p:spPr>
          <a:xfrm>
            <a:off x="5822166" y="3085661"/>
            <a:ext cx="2492290" cy="461665"/>
          </a:xfrm>
          <a:prstGeom prst="rect"/>
          <a:noFill/>
          <a:ln>
            <a:noFill/>
          </a:ln>
        </p:spPr>
        <p:txBody>
          <a:bodyPr bIns="45720" lIns="91440" rIns="91440" tIns="45720" wrap="square">
            <a:spAutoFit/>
          </a:bodyPr>
          <a:p>
            <a:pPr algn="ctr"/>
            <a:r>
              <a:rPr b="1" sz="2400" lang="en-US">
                <a:ln w="12700">
                  <a:solidFill>
                    <a:schemeClr val="tx2">
                      <a:satMod val="155000"/>
                    </a:schemeClr>
                  </a:solidFill>
                  <a:prstDash val="solid"/>
                </a:ln>
                <a:solidFill>
                  <a:schemeClr val="bg1"/>
                </a:solidFill>
                <a:effectLst>
                  <a:outerShdw algn="tl" blurRad="41275" dir="1800000" dist="20320" rotWithShape="0">
                    <a:srgbClr val="000000">
                      <a:alpha val="40000"/>
                    </a:srgbClr>
                  </a:outerShdw>
                </a:effectLst>
                <a:latin typeface="Arial" pitchFamily="34" charset="0"/>
                <a:cs typeface="Arial" pitchFamily="34" charset="0"/>
              </a:rPr>
              <a:t>MA</a:t>
            </a:r>
            <a:endParaRPr b="1" cap="none" dirty="0" sz="2400" lang="en-US" spc="0">
              <a:ln w="12700">
                <a:solidFill>
                  <a:schemeClr val="tx2">
                    <a:satMod val="155000"/>
                  </a:schemeClr>
                </a:solidFill>
                <a:prstDash val="solid"/>
              </a:ln>
              <a:solidFill>
                <a:schemeClr val="bg1"/>
              </a:solidFill>
              <a:effectLst>
                <a:outerShdw algn="tl" blurRad="41275" dir="1800000" dist="20320" rotWithShape="0">
                  <a:srgbClr val="000000">
                    <a:alpha val="40000"/>
                  </a:srgbClr>
                </a:outerShdw>
              </a:effectLst>
              <a:latin typeface="Arial" pitchFamily="34" charset="0"/>
              <a:cs typeface="Arial" pitchFamily="34"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205" name=""/>
        <p:cNvGrpSpPr/>
        <p:nvPr/>
      </p:nvGrpSpPr>
      <p:grpSpPr>
        <a:xfrm>
          <a:off x="0" y="0"/>
          <a:ext cx="0" cy="0"/>
          <a:chOff x="0" y="0"/>
          <a:chExt cx="0" cy="0"/>
        </a:xfrm>
      </p:grpSpPr>
      <p:pic>
        <p:nvPicPr>
          <p:cNvPr id="2097190" name="PICTURE PLACEHOLDER"/>
          <p:cNvPicPr>
            <a:picLocks noChangeAspect="1" noGrp="1"/>
          </p:cNvPicPr>
          <p:nvPr>
            <p:ph type="pic" sz="quarter" idx="10"/>
          </p:nvPr>
        </p:nvPicPr>
        <p:blipFill>
          <a:blip xmlns:r="http://schemas.openxmlformats.org/officeDocument/2006/relationships" r:embed="rId1" cstate="print"/>
          <a:srcRect t="17892" b="17892"/>
          <a:stretch>
            <a:fillRect/>
          </a:stretch>
        </p:blipFill>
        <p:spPr/>
      </p:pic>
      <p:grpSp>
        <p:nvGrpSpPr>
          <p:cNvPr id="206" name="LOGO GROUP"/>
          <p:cNvGrpSpPr/>
          <p:nvPr/>
        </p:nvGrpSpPr>
        <p:grpSpPr>
          <a:xfrm rot="-900000">
            <a:off x="4952197" y="3586248"/>
            <a:ext cx="866775" cy="1472788"/>
            <a:chOff x="3492500" y="2932133"/>
            <a:chExt cx="1155700" cy="1963717"/>
          </a:xfrm>
        </p:grpSpPr>
        <p:pic>
          <p:nvPicPr>
            <p:cNvPr id="2097191" name="Picture 3"/>
            <p:cNvPicPr>
              <a:picLocks noChangeAspect="1"/>
            </p:cNvPicPr>
            <p:nvPr/>
          </p:nvPicPr>
          <p:blipFill>
            <a:blip xmlns:r="http://schemas.openxmlformats.org/officeDocument/2006/relationships" r:embed="rId2" cstate="print"/>
            <a:stretch>
              <a:fillRect/>
            </a:stretch>
          </p:blipFill>
          <p:spPr>
            <a:xfrm>
              <a:off x="3508052" y="2932133"/>
              <a:ext cx="1133954" cy="993734"/>
            </a:xfrm>
            <a:prstGeom prst="rect"/>
          </p:spPr>
        </p:pic>
        <p:sp>
          <p:nvSpPr>
            <p:cNvPr id="1048829" name="Rectangle 4"/>
            <p:cNvSpPr/>
            <p:nvPr/>
          </p:nvSpPr>
          <p:spPr>
            <a:xfrm>
              <a:off x="3492500" y="3924300"/>
              <a:ext cx="1155700" cy="971550"/>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grpSp>
      <p:pic>
        <p:nvPicPr>
          <p:cNvPr id="2097192" name="Upbeat Drums Background Music For Videos">
            <a:hlinkClick r:id="" action="ppaction://media"/>
          </p:cNvPr>
          <p:cNvPicPr>
            <a:picLocks noChangeAspect="1"/>
          </p:cNvPicPr>
          <p:nvPr>
            <a:audioFile r:link="rId3"/>
            <p:extLst>
              <p:ext uri="{DAA4B4D4-6D71-4841-9C94-3DE7FCFB9230}">
                <p14:media xmlns:p14="http://schemas.microsoft.com/office/powerpoint/2010/main" r:embed="rId4">
                  <p14:fade out="2000"/>
                  <p14:trim st="18000" end="0"/>
                </p14:media>
              </p:ext>
            </p:extLst>
          </p:nvPr>
        </p:nvPicPr>
        <p:blipFill>
          <a:blip xmlns:r="http://schemas.openxmlformats.org/officeDocument/2006/relationships" r:embed="rId5" cstate="print"/>
          <a:stretch>
            <a:fillRect/>
          </a:stretch>
        </p:blipFill>
        <p:spPr>
          <a:xfrm>
            <a:off x="1512094" y="-1009650"/>
            <a:ext cx="457200" cy="457200"/>
          </a:xfrm>
          <a:prstGeom prst="rect"/>
        </p:spPr>
      </p:pic>
      <p:sp>
        <p:nvSpPr>
          <p:cNvPr id="1048830" name="Cloud 7"/>
          <p:cNvSpPr/>
          <p:nvPr/>
        </p:nvSpPr>
        <p:spPr>
          <a:xfrm>
            <a:off x="1043608" y="269811"/>
            <a:ext cx="6780907" cy="3094027"/>
          </a:xfrm>
          <a:prstGeom prst="cloud"/>
        </p:spPr>
        <p:style>
          <a:lnRef idx="0">
            <a:schemeClr val="accent3"/>
          </a:lnRef>
          <a:fillRef idx="3">
            <a:schemeClr val="accent3"/>
          </a:fillRef>
          <a:effectRef idx="3">
            <a:schemeClr val="accent3"/>
          </a:effectRef>
          <a:fontRef idx="minor">
            <a:schemeClr val="lt1"/>
          </a:fontRef>
        </p:style>
        <p:txBody>
          <a:bodyPr anchor="ctr" rtlCol="0"/>
          <a:p>
            <a:pPr algn="ctr"/>
            <a:r>
              <a:rPr b="1" dirty="0" sz="4400" lang="id-ID">
                <a:solidFill>
                  <a:schemeClr val="tx1"/>
                </a:solidFill>
                <a:latin typeface="Bernard MT Condensed" panose="02050806060905020404" pitchFamily="18" charset="0"/>
              </a:rPr>
              <a:t>( KATA SI GURU )</a:t>
            </a:r>
          </a:p>
          <a:p>
            <a:pPr algn="ctr"/>
            <a:r>
              <a:rPr b="1" dirty="0" sz="4400" lang="id-ID">
                <a:solidFill>
                  <a:schemeClr val="tx1"/>
                </a:solidFill>
                <a:latin typeface="Bernard MT Condensed" panose="02050806060905020404" pitchFamily="18" charset="0"/>
                <a:cs typeface="Courier New" pitchFamily="49" charset="0"/>
              </a:rPr>
              <a:t>PENINGKATAN </a:t>
            </a:r>
          </a:p>
          <a:p>
            <a:pPr algn="ctr"/>
            <a:r>
              <a:rPr b="1" dirty="0" sz="4400" lang="id-ID">
                <a:solidFill>
                  <a:schemeClr val="tx1"/>
                </a:solidFill>
                <a:latin typeface="Bernard MT Condensed" panose="02050806060905020404" pitchFamily="18" charset="0"/>
                <a:cs typeface="Courier New" pitchFamily="49" charset="0"/>
              </a:rPr>
              <a:t>KOMPETENSI GURU</a:t>
            </a:r>
            <a:endParaRPr dirty="0" sz="4400" lang="id-ID">
              <a:solidFill>
                <a:schemeClr val="tx1"/>
              </a:solidFill>
              <a:latin typeface="Bernard MT Condensed" panose="02050806060905020404" pitchFamily="18" charset="0"/>
            </a:endParaRP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600">
        <p14:conveyor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mediacall" presetID="1" presetSubtype="0">
                                  <p:stCondLst>
                                    <p:cond delay="0"/>
                                  </p:stCondLst>
                                  <p:childTnLst>
                                    <p:cmd type="call" cmd="playFrom(0.0)">
                                      <p:cBhvr>
                                        <p:cTn dur="1" fill="hold" id="6"/>
                                        <p:tgtEl>
                                          <p:spTgt spid="2097192"/>
                                        </p:tgtEl>
                                      </p:cBhvr>
                                    </p:cmd>
                                  </p:childTnLst>
                                </p:cTn>
                              </p:par>
                              <p:par>
                                <p:cTn decel="100000" fill="hold" id="7" nodeType="withEffect" presetClass="entr" presetID="2" presetSubtype="2">
                                  <p:stCondLst>
                                    <p:cond delay="0"/>
                                  </p:stCondLst>
                                  <p:childTnLst>
                                    <p:set>
                                      <p:cBhvr>
                                        <p:cTn dur="1" fill="hold" id="8">
                                          <p:stCondLst>
                                            <p:cond delay="0"/>
                                          </p:stCondLst>
                                        </p:cTn>
                                        <p:tgtEl>
                                          <p:spTgt spid="206"/>
                                        </p:tgtEl>
                                        <p:attrNameLst>
                                          <p:attrName>style.visibility</p:attrName>
                                        </p:attrNameLst>
                                      </p:cBhvr>
                                      <p:to>
                                        <p:strVal val="visible"/>
                                      </p:to>
                                    </p:set>
                                    <p:anim calcmode="lin" valueType="num">
                                      <p:cBhvr additive="base">
                                        <p:cTn dur="400" fill="hold" id="9"/>
                                        <p:tgtEl>
                                          <p:spTgt spid="206"/>
                                        </p:tgtEl>
                                        <p:attrNameLst>
                                          <p:attrName>ppt_x</p:attrName>
                                        </p:attrNameLst>
                                      </p:cBhvr>
                                      <p:tavLst>
                                        <p:tav tm="0">
                                          <p:val>
                                            <p:strVal val="1+#ppt_w/2"/>
                                          </p:val>
                                        </p:tav>
                                        <p:tav tm="100000">
                                          <p:val>
                                            <p:strVal val="#ppt_x"/>
                                          </p:val>
                                        </p:tav>
                                      </p:tavLst>
                                    </p:anim>
                                    <p:anim calcmode="lin" valueType="num">
                                      <p:cBhvr additive="base">
                                        <p:cTn dur="400" fill="hold" id="10"/>
                                        <p:tgtEl>
                                          <p:spTgt spid="206"/>
                                        </p:tgtEl>
                                        <p:attrNameLst>
                                          <p:attrName>ppt_y</p:attrName>
                                        </p:attrNameLst>
                                      </p:cBhvr>
                                      <p:tavLst>
                                        <p:tav tm="0">
                                          <p:val>
                                            <p:strVal val="#ppt_y"/>
                                          </p:val>
                                        </p:tav>
                                        <p:tav tm="100000">
                                          <p:val>
                                            <p:strVal val="#ppt_y"/>
                                          </p:val>
                                        </p:tav>
                                      </p:tavLst>
                                    </p:anim>
                                  </p:childTnLst>
                                </p:cTn>
                              </p:par>
                              <p:par>
                                <p:cTn decel="100000" fill="hold" id="11" nodeType="withEffect" presetClass="path" presetID="63" presetSubtype="0">
                                  <p:stCondLst>
                                    <p:cond delay="400"/>
                                  </p:stCondLst>
                                  <p:childTnLst>
                                    <p:animMotion origin="layout" path="M 0.01771 -1.85185E-6 L 0.03229 -1.85185E-6 " pathEditMode="relative" rAng="0" ptsTypes="AA">
                                      <p:cBhvr>
                                        <p:cTn dur="350" fill="hold" id="12"/>
                                        <p:tgtEl>
                                          <p:spTgt spid="206"/>
                                        </p:tgtEl>
                                        <p:attrNameLst>
                                          <p:attrName>ppt_x</p:attrName>
                                          <p:attrName>ppt_y</p:attrName>
                                        </p:attrNameLst>
                                      </p:cBhvr>
                                      <p:rCtr x="729" y="0"/>
                                    </p:animMotion>
                                  </p:childTnLst>
                                </p:cTn>
                              </p:par>
                              <p:par>
                                <p:cTn decel="100000" fill="hold" id="13" nodeType="withEffect" presetClass="emph" presetID="8" presetSubtype="0">
                                  <p:stCondLst>
                                    <p:cond delay="600"/>
                                  </p:stCondLst>
                                  <p:childTnLst>
                                    <p:animRot by="900000">
                                      <p:cBhvr>
                                        <p:cTn dur="350" fill="hold" id="14"/>
                                        <p:tgtEl>
                                          <p:spTgt spid="206"/>
                                        </p:tgtEl>
                                        <p:attrNameLst>
                                          <p:attrName>r</p:attrName>
                                        </p:attrNameLst>
                                      </p:cBhvr>
                                    </p:animRot>
                                  </p:childTnLst>
                                </p:cTn>
                              </p:par>
                              <p:par>
                                <p:cTn decel="100000" fill="hold" id="15" nodeType="withEffect" presetClass="path" presetID="0" presetSubtype="0">
                                  <p:stCondLst>
                                    <p:cond delay="1600"/>
                                  </p:stCondLst>
                                  <p:childTnLst>
                                    <p:animMotion origin="layout" path="M 0.03281 0.00023 L 0.04297 0.00023 " pathEditMode="relative" rAng="0" ptsTypes="AA">
                                      <p:cBhvr>
                                        <p:cTn dur="350" fill="hold" id="16"/>
                                        <p:tgtEl>
                                          <p:spTgt spid="206"/>
                                        </p:tgtEl>
                                        <p:attrNameLst>
                                          <p:attrName>ppt_x</p:attrName>
                                          <p:attrName>ppt_y</p:attrName>
                                        </p:attrNameLst>
                                      </p:cBhvr>
                                      <p:rCtr x="508" y="0"/>
                                    </p:animMotion>
                                  </p:childTnLst>
                                </p:cTn>
                              </p:par>
                              <p:par>
                                <p:cTn accel="100000" fill="hold" id="17" nodeType="withEffect" presetClass="exit" presetID="2" presetSubtype="8">
                                  <p:stCondLst>
                                    <p:cond delay="1700"/>
                                  </p:stCondLst>
                                  <p:childTnLst>
                                    <p:anim calcmode="lin" valueType="num">
                                      <p:cBhvr additive="base">
                                        <p:cTn dur="300" id="18"/>
                                        <p:tgtEl>
                                          <p:spTgt spid="206"/>
                                        </p:tgtEl>
                                        <p:attrNameLst>
                                          <p:attrName>ppt_x</p:attrName>
                                        </p:attrNameLst>
                                      </p:cBhvr>
                                      <p:tavLst>
                                        <p:tav tm="0">
                                          <p:val>
                                            <p:strVal val="ppt_x"/>
                                          </p:val>
                                        </p:tav>
                                        <p:tav tm="100000">
                                          <p:val>
                                            <p:strVal val="0-ppt_w/2"/>
                                          </p:val>
                                        </p:tav>
                                      </p:tavLst>
                                    </p:anim>
                                    <p:anim calcmode="lin" valueType="num">
                                      <p:cBhvr additive="base">
                                        <p:cTn dur="300" id="19"/>
                                        <p:tgtEl>
                                          <p:spTgt spid="206"/>
                                        </p:tgtEl>
                                        <p:attrNameLst>
                                          <p:attrName>ppt_y</p:attrName>
                                        </p:attrNameLst>
                                      </p:cBhvr>
                                      <p:tavLst>
                                        <p:tav tm="0">
                                          <p:val>
                                            <p:strVal val="ppt_y"/>
                                          </p:val>
                                        </p:tav>
                                        <p:tav tm="100000">
                                          <p:val>
                                            <p:strVal val="ppt_y"/>
                                          </p:val>
                                        </p:tav>
                                      </p:tavLst>
                                    </p:anim>
                                    <p:set>
                                      <p:cBhvr>
                                        <p:cTn dur="1" fill="hold" id="20">
                                          <p:stCondLst>
                                            <p:cond delay="299"/>
                                          </p:stCondLst>
                                        </p:cTn>
                                        <p:tgtEl>
                                          <p:spTgt spid="206"/>
                                        </p:tgtEl>
                                        <p:attrNameLst>
                                          <p:attrName>style.visibility</p:attrName>
                                        </p:attrNameLst>
                                      </p:cBhvr>
                                      <p:to>
                                        <p:strVal val="hidden"/>
                                      </p:to>
                                    </p:set>
                                  </p:childTnLst>
                                </p:cTn>
                              </p:par>
                              <p:par>
                                <p:cTn fill="hold" id="21" nodeType="withEffect" presetClass="exit" presetID="2" presetSubtype="8">
                                  <p:stCondLst>
                                    <p:cond delay="1900"/>
                                  </p:stCondLst>
                                  <p:childTnLst>
                                    <p:anim calcmode="lin" valueType="num">
                                      <p:cBhvr additive="base">
                                        <p:cTn dur="350" id="22"/>
                                        <p:tgtEl>
                                          <p:spTgt spid="206"/>
                                        </p:tgtEl>
                                        <p:attrNameLst>
                                          <p:attrName>ppt_x</p:attrName>
                                        </p:attrNameLst>
                                      </p:cBhvr>
                                      <p:tavLst>
                                        <p:tav tm="0">
                                          <p:val>
                                            <p:strVal val="ppt_x"/>
                                          </p:val>
                                        </p:tav>
                                        <p:tav tm="100000">
                                          <p:val>
                                            <p:strVal val="0-ppt_w/2"/>
                                          </p:val>
                                        </p:tav>
                                      </p:tavLst>
                                    </p:anim>
                                    <p:anim calcmode="lin" valueType="num">
                                      <p:cBhvr additive="base">
                                        <p:cTn dur="350" id="23"/>
                                        <p:tgtEl>
                                          <p:spTgt spid="206"/>
                                        </p:tgtEl>
                                        <p:attrNameLst>
                                          <p:attrName>ppt_y</p:attrName>
                                        </p:attrNameLst>
                                      </p:cBhvr>
                                      <p:tavLst>
                                        <p:tav tm="0">
                                          <p:val>
                                            <p:strVal val="ppt_y"/>
                                          </p:val>
                                        </p:tav>
                                        <p:tav tm="100000">
                                          <p:val>
                                            <p:strVal val="ppt_y"/>
                                          </p:val>
                                        </p:tav>
                                      </p:tavLst>
                                    </p:anim>
                                    <p:set>
                                      <p:cBhvr>
                                        <p:cTn dur="1" fill="hold" id="24">
                                          <p:stCondLst>
                                            <p:cond delay="349"/>
                                          </p:stCondLst>
                                        </p:cTn>
                                        <p:tgtEl>
                                          <p:spTgt spid="206"/>
                                        </p:tgtEl>
                                        <p:attrNameLst>
                                          <p:attrName>style.visibility</p:attrName>
                                        </p:attrNameLst>
                                      </p:cBhvr>
                                      <p:to>
                                        <p:strVal val="hidden"/>
                                      </p:to>
                                    </p:set>
                                  </p:childTnLst>
                                </p:cTn>
                              </p:par>
                            </p:childTnLst>
                          </p:cTn>
                        </p:par>
                      </p:childTnLst>
                    </p:cTn>
                  </p:par>
                  <p:par>
                    <p:cTn fill="hold" id="25">
                      <p:stCondLst>
                        <p:cond delay="indefinite"/>
                      </p:stCondLst>
                      <p:childTnLst>
                        <p:par>
                          <p:cTn fill="hold" id="26">
                            <p:stCondLst>
                              <p:cond delay="0"/>
                            </p:stCondLst>
                            <p:childTnLst>
                              <p:par>
                                <p:cTn fill="hold" grpId="0" id="27" nodeType="clickEffect" presetClass="entr" presetID="2" presetSubtype="2">
                                  <p:stCondLst>
                                    <p:cond delay="0"/>
                                  </p:stCondLst>
                                  <p:childTnLst>
                                    <p:set>
                                      <p:cBhvr>
                                        <p:cTn dur="1" fill="hold" id="28">
                                          <p:stCondLst>
                                            <p:cond delay="0"/>
                                          </p:stCondLst>
                                        </p:cTn>
                                        <p:tgtEl>
                                          <p:spTgt spid="1048830"/>
                                        </p:tgtEl>
                                        <p:attrNameLst>
                                          <p:attrName>style.visibility</p:attrName>
                                        </p:attrNameLst>
                                      </p:cBhvr>
                                      <p:to>
                                        <p:strVal val="visible"/>
                                      </p:to>
                                    </p:set>
                                    <p:anim calcmode="lin" valueType="num">
                                      <p:cBhvr additive="base">
                                        <p:cTn dur="2000" fill="hold" id="29"/>
                                        <p:tgtEl>
                                          <p:spTgt spid="1048830"/>
                                        </p:tgtEl>
                                        <p:attrNameLst>
                                          <p:attrName>ppt_x</p:attrName>
                                        </p:attrNameLst>
                                      </p:cBhvr>
                                      <p:tavLst>
                                        <p:tav tm="0">
                                          <p:val>
                                            <p:strVal val="1+#ppt_w/2"/>
                                          </p:val>
                                        </p:tav>
                                        <p:tav tm="100000">
                                          <p:val>
                                            <p:strVal val="#ppt_x"/>
                                          </p:val>
                                        </p:tav>
                                      </p:tavLst>
                                    </p:anim>
                                    <p:anim calcmode="lin" valueType="num">
                                      <p:cBhvr additive="base">
                                        <p:cTn dur="2000" fill="hold" id="30"/>
                                        <p:tgtEl>
                                          <p:spTgt spid="10488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vol="80000">
                <p:cTn display="0" fill="hold" id="31">
                  <p:stCondLst>
                    <p:cond delay="indefinite"/>
                  </p:stCondLst>
                  <p:endCondLst>
                    <p:cond evt="onStopAudio" delay="0">
                      <p:tgtEl>
                        <p:sldTgt/>
                      </p:tgtEl>
                    </p:cond>
                  </p:endCondLst>
                </p:cTn>
                <p:tgtEl>
                  <p:spTgt spid="2097192"/>
                </p:tgtEl>
              </p:cMediaNode>
            </p:audio>
          </p:childTnLst>
        </p:cTn>
      </p:par>
    </p:tnLst>
    <p:bldLst>
      <p:bldP spid="10488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45" name=""/>
        <p:cNvGrpSpPr/>
        <p:nvPr/>
      </p:nvGrpSpPr>
      <p:grpSpPr>
        <a:xfrm>
          <a:off x="0" y="0"/>
          <a:ext cx="0" cy="0"/>
          <a:chOff x="0" y="0"/>
          <a:chExt cx="0" cy="0"/>
        </a:xfrm>
      </p:grpSpPr>
      <p:sp>
        <p:nvSpPr>
          <p:cNvPr id="1048682" name="Text Placeholder 1"/>
          <p:cNvSpPr>
            <a:spLocks noGrp="1"/>
          </p:cNvSpPr>
          <p:nvPr>
            <p:ph type="body" sz="quarter" idx="10"/>
          </p:nvPr>
        </p:nvSpPr>
        <p:spPr>
          <a:xfrm>
            <a:off x="1491649" y="123478"/>
            <a:ext cx="3312368" cy="576064"/>
          </a:xfrm>
        </p:spPr>
        <p:txBody>
          <a:bodyPr/>
          <a:p>
            <a:r>
              <a:rPr altLang="ko-KR" dirty="0" sz="2800" lang="id-ID">
                <a:solidFill>
                  <a:schemeClr val="tx2">
                    <a:lumMod val="75000"/>
                  </a:schemeClr>
                </a:solidFill>
                <a:latin typeface="Arial Black" pitchFamily="34" charset="0"/>
              </a:rPr>
              <a:t>MANFAAT</a:t>
            </a:r>
            <a:endParaRPr altLang="en-US" dirty="0" sz="2800" lang="ko-KR">
              <a:solidFill>
                <a:schemeClr val="tx2">
                  <a:lumMod val="75000"/>
                </a:schemeClr>
              </a:solidFill>
              <a:latin typeface="Arial Black" pitchFamily="34" charset="0"/>
            </a:endParaRPr>
          </a:p>
        </p:txBody>
      </p:sp>
      <p:sp>
        <p:nvSpPr>
          <p:cNvPr id="1048683" name="Rectangle 20"/>
          <p:cNvSpPr/>
          <p:nvPr/>
        </p:nvSpPr>
        <p:spPr>
          <a:xfrm>
            <a:off x="0" y="0"/>
            <a:ext cx="1475656" cy="1851670"/>
          </a:xfrm>
          <a:prstGeom prst="rect"/>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dirty="0" sz="2400" lang="en-US">
              <a:latin typeface="Agency FB" pitchFamily="34" charset="0"/>
            </a:endParaRPr>
          </a:p>
        </p:txBody>
      </p:sp>
      <p:pic>
        <p:nvPicPr>
          <p:cNvPr id="2097164" name="Picture 38"/>
          <p:cNvPicPr>
            <a:picLocks noChangeAspect="1"/>
          </p:cNvPicPr>
          <p:nvPr/>
        </p:nvPicPr>
        <p:blipFill>
          <a:blip xmlns:r="http://schemas.openxmlformats.org/officeDocument/2006/relationships" r:embed="rId1" cstate="print">
            <a:clrChange>
              <a:clrFrom>
                <a:srgbClr val="FFFFFF"/>
              </a:clrFrom>
              <a:clrTo>
                <a:srgbClr val="FFFFFF">
                  <a:alpha val="0"/>
                </a:srgbClr>
              </a:clrTo>
            </a:clrChange>
          </a:blip>
          <a:stretch>
            <a:fillRect/>
          </a:stretch>
        </p:blipFill>
        <p:spPr>
          <a:xfrm>
            <a:off x="39085" y="65389"/>
            <a:ext cx="1420420" cy="1427109"/>
          </a:xfrm>
          <a:prstGeom prst="rect"/>
        </p:spPr>
      </p:pic>
      <p:sp>
        <p:nvSpPr>
          <p:cNvPr id="1048684" name="Text Placeholder 1"/>
          <p:cNvSpPr txBox="1"/>
          <p:nvPr/>
        </p:nvSpPr>
        <p:spPr>
          <a:xfrm>
            <a:off x="1498590" y="699542"/>
            <a:ext cx="7537906" cy="2376264"/>
          </a:xfrm>
          <a:prstGeom prst="rect"/>
        </p:spPr>
        <p:txBody>
          <a:bodyPr anchor="ctr"/>
          <a:lstStyle>
            <a:lvl1pPr algn="l" defTabSz="914400" eaLnBrk="1" hangingPunct="1" indent="0" latinLnBrk="1" marL="0" rtl="0">
              <a:spcBef>
                <a:spcPct val="20000"/>
              </a:spcBef>
              <a:buFont typeface="Arial" pitchFamily="34" charset="0"/>
              <a:buNone/>
              <a:defRPr baseline="0" b="0" sz="3600" kern="1200">
                <a:solidFill>
                  <a:schemeClr val="tx1">
                    <a:lumMod val="75000"/>
                    <a:lumOff val="25000"/>
                  </a:schemeClr>
                </a:solidFill>
                <a:latin typeface="+mj-lt"/>
                <a:ea typeface="+mn-ea"/>
                <a:cs typeface="Arial" pitchFamily="34" charset="0"/>
              </a:defRPr>
            </a:lvl1pPr>
            <a:lvl2pPr algn="l" defTabSz="914400" eaLnBrk="1" hangingPunct="1" indent="-285750" latinLnBrk="1" marL="742950" rtl="0">
              <a:spcBef>
                <a:spcPct val="20000"/>
              </a:spcBef>
              <a:buFont typeface="Arial" pitchFamily="34" charset="0"/>
              <a:buChar char="–"/>
              <a:defRPr sz="2800" kern="1200">
                <a:solidFill>
                  <a:schemeClr val="tx1"/>
                </a:solidFill>
                <a:latin typeface="+mn-lt"/>
                <a:ea typeface="+mn-ea"/>
                <a:cs typeface="+mn-cs"/>
              </a:defRPr>
            </a:lvl2pPr>
            <a:lvl3pPr algn="l" defTabSz="914400" eaLnBrk="1" hangingPunct="1" indent="-228600" latinLnBrk="1" marL="1143000" rtl="0">
              <a:spcBef>
                <a:spcPct val="20000"/>
              </a:spcBef>
              <a:buFont typeface="Arial" pitchFamily="34" charset="0"/>
              <a:buChar char="•"/>
              <a:defRPr sz="2400" kern="1200">
                <a:solidFill>
                  <a:schemeClr val="tx1"/>
                </a:solidFill>
                <a:latin typeface="+mn-lt"/>
                <a:ea typeface="+mn-ea"/>
                <a:cs typeface="+mn-cs"/>
              </a:defRPr>
            </a:lvl3pPr>
            <a:lvl4pPr algn="l" defTabSz="914400" eaLnBrk="1" hangingPunct="1" indent="-228600" latinLnBrk="1" marL="1600200" rtl="0">
              <a:spcBef>
                <a:spcPct val="20000"/>
              </a:spcBef>
              <a:buFont typeface="Arial" pitchFamily="34" charset="0"/>
              <a:buChar char="–"/>
              <a:defRPr sz="2000" kern="1200">
                <a:solidFill>
                  <a:schemeClr val="tx1"/>
                </a:solidFill>
                <a:latin typeface="+mn-lt"/>
                <a:ea typeface="+mn-ea"/>
                <a:cs typeface="+mn-cs"/>
              </a:defRPr>
            </a:lvl4pPr>
            <a:lvl5pPr algn="l" defTabSz="914400" eaLnBrk="1" hangingPunct="1" indent="-228600" latinLnBrk="1" marL="2057400" rtl="0">
              <a:spcBef>
                <a:spcPct val="20000"/>
              </a:spcBef>
              <a:buFont typeface="Arial" pitchFamily="34" charset="0"/>
              <a:buChar char="»"/>
              <a:defRPr sz="2000" kern="1200">
                <a:solidFill>
                  <a:schemeClr val="tx1"/>
                </a:solidFill>
                <a:latin typeface="+mn-lt"/>
                <a:ea typeface="+mn-ea"/>
                <a:cs typeface="+mn-cs"/>
              </a:defRPr>
            </a:lvl5pPr>
            <a:lvl6pPr algn="l" defTabSz="914400" eaLnBrk="1" hangingPunct="1" indent="-228600" latinLnBrk="1" marL="2514600" rtl="0">
              <a:spcBef>
                <a:spcPct val="20000"/>
              </a:spcBef>
              <a:buFont typeface="Arial" pitchFamily="34" charset="0"/>
              <a:buChar char="•"/>
              <a:defRPr sz="2000" kern="1200">
                <a:solidFill>
                  <a:schemeClr val="tx1"/>
                </a:solidFill>
                <a:latin typeface="+mn-lt"/>
                <a:ea typeface="+mn-ea"/>
                <a:cs typeface="+mn-cs"/>
              </a:defRPr>
            </a:lvl6pPr>
            <a:lvl7pPr algn="l" defTabSz="914400" eaLnBrk="1" hangingPunct="1" indent="-228600" latinLnBrk="1" marL="2971800" rtl="0">
              <a:spcBef>
                <a:spcPct val="20000"/>
              </a:spcBef>
              <a:buFont typeface="Arial" pitchFamily="34" charset="0"/>
              <a:buChar char="•"/>
              <a:defRPr sz="2000" kern="1200">
                <a:solidFill>
                  <a:schemeClr val="tx1"/>
                </a:solidFill>
                <a:latin typeface="+mn-lt"/>
                <a:ea typeface="+mn-ea"/>
                <a:cs typeface="+mn-cs"/>
              </a:defRPr>
            </a:lvl7pPr>
            <a:lvl8pPr algn="l" defTabSz="914400" eaLnBrk="1" hangingPunct="1" indent="-228600" latinLnBrk="1" marL="3429000" rtl="0">
              <a:spcBef>
                <a:spcPct val="20000"/>
              </a:spcBef>
              <a:buFont typeface="Arial" pitchFamily="34" charset="0"/>
              <a:buChar char="•"/>
              <a:defRPr sz="2000" kern="1200">
                <a:solidFill>
                  <a:schemeClr val="tx1"/>
                </a:solidFill>
                <a:latin typeface="+mn-lt"/>
                <a:ea typeface="+mn-ea"/>
                <a:cs typeface="+mn-cs"/>
              </a:defRPr>
            </a:lvl8pPr>
            <a:lvl9pPr algn="l" defTabSz="914400" eaLnBrk="1" hangingPunct="1" indent="-228600" latinLnBrk="1" marL="3886200" rtl="0">
              <a:spcBef>
                <a:spcPct val="20000"/>
              </a:spcBef>
              <a:buFont typeface="Arial" pitchFamily="34" charset="0"/>
              <a:buChar char="•"/>
              <a:defRPr sz="2000" kern="1200">
                <a:solidFill>
                  <a:schemeClr val="tx1"/>
                </a:solidFill>
                <a:latin typeface="+mn-lt"/>
                <a:ea typeface="+mn-ea"/>
                <a:cs typeface="+mn-cs"/>
              </a:defRPr>
            </a:lvl9pPr>
          </a:lstStyle>
          <a:p>
            <a:pPr indent="-342900" lvl="0" marL="342900">
              <a:buFont typeface="Wingdings" panose="05000000000000000000" pitchFamily="2" charset="2"/>
              <a:buChar char="ü"/>
            </a:pPr>
            <a:r>
              <a:rPr dirty="0" sz="1900" lang="id-ID"/>
              <a:t>terciptanya pemahaman bagi madrasah, guru, kepala, dan pengawas madrasah dalam memahmai konsep dasar dan pelaksanaan program GERAMM</a:t>
            </a:r>
          </a:p>
          <a:p>
            <a:pPr indent="-342900" lvl="0" marL="342900">
              <a:buFont typeface="Wingdings" panose="05000000000000000000" pitchFamily="2" charset="2"/>
              <a:buChar char="ü"/>
            </a:pPr>
            <a:r>
              <a:rPr dirty="0" sz="1900" lang="id-ID"/>
              <a:t>Kesesuaian perencanaan dalam penyusunan program GERAMM serta pelaksanaannya dengan tujuan yang berlaku</a:t>
            </a:r>
          </a:p>
          <a:p>
            <a:pPr indent="-342900" lvl="0" marL="342900">
              <a:buFont typeface="Wingdings" panose="05000000000000000000" pitchFamily="2" charset="2"/>
              <a:buChar char="ü"/>
            </a:pPr>
            <a:r>
              <a:rPr dirty="0" sz="1900" lang="id-ID"/>
              <a:t>Kesesuaian monitoring dan evaluasi pelaksanaan program GERAMM yang dilaksanakan oleh pejabat yang berwenang</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207" name=""/>
        <p:cNvGrpSpPr/>
        <p:nvPr/>
      </p:nvGrpSpPr>
      <p:grpSpPr>
        <a:xfrm>
          <a:off x="0" y="0"/>
          <a:ext cx="0" cy="0"/>
          <a:chOff x="0" y="0"/>
          <a:chExt cx="0" cy="0"/>
        </a:xfrm>
      </p:grpSpPr>
      <p:sp>
        <p:nvSpPr>
          <p:cNvPr id="1048831" name="Rounded Rectangle 4"/>
          <p:cNvSpPr/>
          <p:nvPr/>
        </p:nvSpPr>
        <p:spPr>
          <a:xfrm>
            <a:off x="2483768" y="134768"/>
            <a:ext cx="4104456" cy="1080120"/>
          </a:xfrm>
          <a:prstGeom prst="roundRec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b="1" dirty="0" sz="4000" lang="id-ID">
                <a:solidFill>
                  <a:schemeClr val="tx1"/>
                </a:solidFill>
              </a:rPr>
              <a:t>KATA SI GURU</a:t>
            </a:r>
            <a:endParaRPr dirty="0" sz="4000" lang="id-ID">
              <a:solidFill>
                <a:schemeClr val="tx1"/>
              </a:solidFill>
            </a:endParaRPr>
          </a:p>
        </p:txBody>
      </p:sp>
      <p:cxnSp>
        <p:nvCxnSpPr>
          <p:cNvPr id="3145741" name="Straight Arrow Connector 6"/>
          <p:cNvCxnSpPr>
            <a:cxnSpLocks/>
            <a:stCxn id="1048831" idx="2"/>
          </p:cNvCxnSpPr>
          <p:nvPr/>
        </p:nvCxnSpPr>
        <p:spPr>
          <a:xfrm flipH="1">
            <a:off x="1511660" y="1214888"/>
            <a:ext cx="3024336" cy="420977"/>
          </a:xfrm>
          <a:prstGeom prst="straightConnector1"/>
          <a:ln>
            <a:tailEnd type="arrow"/>
          </a:ln>
        </p:spPr>
        <p:style>
          <a:lnRef idx="2">
            <a:schemeClr val="dk1"/>
          </a:lnRef>
          <a:fillRef idx="0">
            <a:schemeClr val="dk1"/>
          </a:fillRef>
          <a:effectRef idx="1">
            <a:schemeClr val="dk1"/>
          </a:effectRef>
          <a:fontRef idx="minor">
            <a:schemeClr val="tx1"/>
          </a:fontRef>
        </p:style>
      </p:cxnSp>
      <p:sp>
        <p:nvSpPr>
          <p:cNvPr id="1048832" name="Rounded Rectangle 7"/>
          <p:cNvSpPr/>
          <p:nvPr/>
        </p:nvSpPr>
        <p:spPr>
          <a:xfrm>
            <a:off x="2601233" y="1660292"/>
            <a:ext cx="1944216" cy="594066"/>
          </a:xfrm>
          <a:prstGeom prst="roundRec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dirty="0" lang="id-ID"/>
              <a:t>PKB</a:t>
            </a:r>
          </a:p>
        </p:txBody>
      </p:sp>
      <p:sp>
        <p:nvSpPr>
          <p:cNvPr id="1048833" name="Rounded Rectangle 13"/>
          <p:cNvSpPr/>
          <p:nvPr/>
        </p:nvSpPr>
        <p:spPr>
          <a:xfrm>
            <a:off x="387152" y="1679636"/>
            <a:ext cx="1944216" cy="594066"/>
          </a:xfrm>
          <a:prstGeom prst="roundRec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dirty="0" lang="id-ID"/>
              <a:t>APKGM</a:t>
            </a:r>
          </a:p>
        </p:txBody>
      </p:sp>
      <p:sp>
        <p:nvSpPr>
          <p:cNvPr id="1048834" name="Rounded Rectangle 14"/>
          <p:cNvSpPr/>
          <p:nvPr/>
        </p:nvSpPr>
        <p:spPr>
          <a:xfrm>
            <a:off x="4726066" y="1658375"/>
            <a:ext cx="1944216" cy="594066"/>
          </a:xfrm>
          <a:prstGeom prst="roundRec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dirty="0" lang="id-ID"/>
              <a:t>GURU MELEK IT</a:t>
            </a:r>
          </a:p>
        </p:txBody>
      </p:sp>
      <p:sp>
        <p:nvSpPr>
          <p:cNvPr id="1048835" name="Rounded Rectangle 15"/>
          <p:cNvSpPr/>
          <p:nvPr/>
        </p:nvSpPr>
        <p:spPr>
          <a:xfrm>
            <a:off x="6804248" y="1679636"/>
            <a:ext cx="1944216" cy="594066"/>
          </a:xfrm>
          <a:prstGeom prst="roundRec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dirty="0" lang="id-ID"/>
              <a:t>GUPRES</a:t>
            </a:r>
          </a:p>
        </p:txBody>
      </p:sp>
      <p:cxnSp>
        <p:nvCxnSpPr>
          <p:cNvPr id="3145742" name="Straight Arrow Connector 16"/>
          <p:cNvCxnSpPr>
            <a:cxnSpLocks/>
            <a:stCxn id="1048831" idx="2"/>
            <a:endCxn id="1048834" idx="0"/>
          </p:cNvCxnSpPr>
          <p:nvPr/>
        </p:nvCxnSpPr>
        <p:spPr>
          <a:xfrm>
            <a:off x="4535996" y="1214888"/>
            <a:ext cx="1162178" cy="443488"/>
          </a:xfrm>
          <a:prstGeom prst="straightConnector1"/>
          <a:ln>
            <a:tailEnd type="arrow"/>
          </a:ln>
        </p:spPr>
        <p:style>
          <a:lnRef idx="2">
            <a:schemeClr val="dk1"/>
          </a:lnRef>
          <a:fillRef idx="0">
            <a:schemeClr val="dk1"/>
          </a:fillRef>
          <a:effectRef idx="1">
            <a:schemeClr val="dk1"/>
          </a:effectRef>
          <a:fontRef idx="minor">
            <a:schemeClr val="tx1"/>
          </a:fontRef>
        </p:style>
      </p:cxnSp>
      <p:cxnSp>
        <p:nvCxnSpPr>
          <p:cNvPr id="3145743" name="Straight Arrow Connector 17"/>
          <p:cNvCxnSpPr>
            <a:cxnSpLocks/>
          </p:cNvCxnSpPr>
          <p:nvPr/>
        </p:nvCxnSpPr>
        <p:spPr>
          <a:xfrm flipH="1">
            <a:off x="3592756" y="1226717"/>
            <a:ext cx="972109" cy="431659"/>
          </a:xfrm>
          <a:prstGeom prst="straightConnector1"/>
          <a:ln>
            <a:tailEnd type="arrow"/>
          </a:ln>
        </p:spPr>
        <p:style>
          <a:lnRef idx="2">
            <a:schemeClr val="dk1"/>
          </a:lnRef>
          <a:fillRef idx="0">
            <a:schemeClr val="dk1"/>
          </a:fillRef>
          <a:effectRef idx="1">
            <a:schemeClr val="dk1"/>
          </a:effectRef>
          <a:fontRef idx="minor">
            <a:schemeClr val="tx1"/>
          </a:fontRef>
        </p:style>
      </p:cxnSp>
      <p:cxnSp>
        <p:nvCxnSpPr>
          <p:cNvPr id="3145744" name="Straight Arrow Connector 18"/>
          <p:cNvCxnSpPr>
            <a:cxnSpLocks/>
            <a:stCxn id="1048831" idx="2"/>
          </p:cNvCxnSpPr>
          <p:nvPr/>
        </p:nvCxnSpPr>
        <p:spPr>
          <a:xfrm>
            <a:off x="4535996" y="1214888"/>
            <a:ext cx="3132348" cy="420977"/>
          </a:xfrm>
          <a:prstGeom prst="straightConnector1"/>
          <a:ln>
            <a:tailEnd type="arrow"/>
          </a:ln>
        </p:spPr>
        <p:style>
          <a:lnRef idx="2">
            <a:schemeClr val="dk1"/>
          </a:lnRef>
          <a:fillRef idx="0">
            <a:schemeClr val="dk1"/>
          </a:fillRef>
          <a:effectRef idx="1">
            <a:schemeClr val="dk1"/>
          </a:effectRef>
          <a:fontRef idx="minor">
            <a:schemeClr val="tx1"/>
          </a:fontRef>
        </p:style>
      </p:cxnSp>
      <p:sp>
        <p:nvSpPr>
          <p:cNvPr id="1048836" name="Rounded Rectangle 23"/>
          <p:cNvSpPr/>
          <p:nvPr/>
        </p:nvSpPr>
        <p:spPr>
          <a:xfrm>
            <a:off x="2601233" y="2381860"/>
            <a:ext cx="2020416" cy="2681813"/>
          </a:xfrm>
          <a:prstGeom prst="roundRect"/>
        </p:spPr>
        <p:style>
          <a:lnRef idx="1">
            <a:schemeClr val="accent6"/>
          </a:lnRef>
          <a:fillRef idx="2">
            <a:schemeClr val="accent6"/>
          </a:fillRef>
          <a:effectRef idx="1">
            <a:schemeClr val="accent6"/>
          </a:effectRef>
          <a:fontRef idx="minor">
            <a:schemeClr val="dk1"/>
          </a:fontRef>
        </p:style>
        <p:txBody>
          <a:bodyPr anchor="ctr" rtlCol="0"/>
          <a:p>
            <a:pPr lvl="0"/>
            <a:r>
              <a:rPr dirty="0" sz="2000" lang="id-ID"/>
              <a:t>Workshop peningkatan mutu pelaksanaan PKB melalui penyusunan media, dan bahan ajar)</a:t>
            </a:r>
          </a:p>
        </p:txBody>
      </p:sp>
      <p:sp>
        <p:nvSpPr>
          <p:cNvPr id="1048837" name="Rounded Rectangle 27"/>
          <p:cNvSpPr/>
          <p:nvPr/>
        </p:nvSpPr>
        <p:spPr>
          <a:xfrm>
            <a:off x="1" y="2341947"/>
            <a:ext cx="2501427" cy="2761640"/>
          </a:xfrm>
          <a:prstGeom prst="roundRect"/>
        </p:spPr>
        <p:style>
          <a:lnRef idx="1">
            <a:schemeClr val="accent3"/>
          </a:lnRef>
          <a:fillRef idx="2">
            <a:schemeClr val="accent3"/>
          </a:fillRef>
          <a:effectRef idx="1">
            <a:schemeClr val="accent3"/>
          </a:effectRef>
          <a:fontRef idx="minor">
            <a:schemeClr val="dk1"/>
          </a:fontRef>
        </p:style>
        <p:txBody>
          <a:bodyPr anchor="ctr" rtlCol="0"/>
          <a:p>
            <a:pPr algn="ctr"/>
            <a:r>
              <a:rPr dirty="0" sz="2000" lang="id-ID"/>
              <a:t>Pembinaan/ pelatihan bagi guru dengan fokus pada (Pengembangan Diri), PI (Publikasi Ilmiah, KI (Karya Inovatif)</a:t>
            </a:r>
          </a:p>
        </p:txBody>
      </p:sp>
      <p:sp>
        <p:nvSpPr>
          <p:cNvPr id="1048838" name="Rounded Rectangle 28"/>
          <p:cNvSpPr/>
          <p:nvPr/>
        </p:nvSpPr>
        <p:spPr>
          <a:xfrm>
            <a:off x="4726066" y="2381861"/>
            <a:ext cx="2096616" cy="2584640"/>
          </a:xfrm>
          <a:prstGeom prst="roundRect"/>
        </p:spPr>
        <p:style>
          <a:lnRef idx="1">
            <a:schemeClr val="accent5"/>
          </a:lnRef>
          <a:fillRef idx="2">
            <a:schemeClr val="accent5"/>
          </a:fillRef>
          <a:effectRef idx="1">
            <a:schemeClr val="accent5"/>
          </a:effectRef>
          <a:fontRef idx="minor">
            <a:schemeClr val="dk1"/>
          </a:fontRef>
        </p:style>
        <p:txBody>
          <a:bodyPr anchor="ctr" rtlCol="0"/>
          <a:p>
            <a:pPr algn="ctr"/>
            <a:r>
              <a:rPr dirty="0" sz="2400" lang="id-ID"/>
              <a:t>Diklat/</a:t>
            </a:r>
          </a:p>
          <a:p>
            <a:pPr algn="ctr"/>
            <a:r>
              <a:rPr dirty="0" sz="2400" lang="id-ID"/>
              <a:t>workshop pemanfaatan IT bagi pendidikan</a:t>
            </a:r>
          </a:p>
        </p:txBody>
      </p:sp>
      <p:sp>
        <p:nvSpPr>
          <p:cNvPr id="1048839" name="Rounded Rectangle 29"/>
          <p:cNvSpPr/>
          <p:nvPr/>
        </p:nvSpPr>
        <p:spPr>
          <a:xfrm>
            <a:off x="6929714" y="2374213"/>
            <a:ext cx="2096616" cy="2592288"/>
          </a:xfrm>
          <a:prstGeom prst="roundRect"/>
        </p:spPr>
        <p:style>
          <a:lnRef idx="1">
            <a:schemeClr val="accent4"/>
          </a:lnRef>
          <a:fillRef idx="2">
            <a:schemeClr val="accent4"/>
          </a:fillRef>
          <a:effectRef idx="1">
            <a:schemeClr val="accent4"/>
          </a:effectRef>
          <a:fontRef idx="minor">
            <a:schemeClr val="dk1"/>
          </a:fontRef>
        </p:style>
        <p:txBody>
          <a:bodyPr anchor="ctr" rtlCol="0"/>
          <a:p>
            <a:pPr algn="ctr"/>
            <a:r>
              <a:rPr dirty="0" sz="2000" lang="id-ID"/>
              <a:t>Pembinaan untuk persiapan kegiatan lomba guru berprestasi tingkat kabupaten dan provinsi</a:t>
            </a: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600">
        <p14:prism isInverted="1"/>
      </p:transition>
    </mc:Choice>
    <mc:Fallback>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208" name=""/>
        <p:cNvGrpSpPr/>
        <p:nvPr/>
      </p:nvGrpSpPr>
      <p:grpSpPr>
        <a:xfrm>
          <a:off x="0" y="0"/>
          <a:ext cx="0" cy="0"/>
          <a:chOff x="0" y="0"/>
          <a:chExt cx="0" cy="0"/>
        </a:xfrm>
      </p:grpSpPr>
      <p:sp>
        <p:nvSpPr>
          <p:cNvPr id="1048840" name="Title 1"/>
          <p:cNvSpPr>
            <a:spLocks noGrp="1"/>
          </p:cNvSpPr>
          <p:nvPr>
            <p:ph type="title"/>
          </p:nvPr>
        </p:nvSpPr>
        <p:spPr>
          <a:xfrm>
            <a:off x="457200" y="205978"/>
            <a:ext cx="7283152" cy="313544"/>
          </a:xfrm>
        </p:spPr>
        <p:txBody>
          <a:bodyPr>
            <a:normAutofit fontScale="90000"/>
          </a:bodyPr>
          <a:p>
            <a:r>
              <a:rPr b="1" dirty="0" lang="id-ID"/>
              <a:t>Alur KATA SI GURU</a:t>
            </a:r>
          </a:p>
        </p:txBody>
      </p:sp>
      <p:sp>
        <p:nvSpPr>
          <p:cNvPr id="1048841" name="Rounded Rectangle 3"/>
          <p:cNvSpPr/>
          <p:nvPr/>
        </p:nvSpPr>
        <p:spPr>
          <a:xfrm>
            <a:off x="6311908" y="2227757"/>
            <a:ext cx="2592288" cy="1090098"/>
          </a:xfrm>
          <a:prstGeom prst="roundRect"/>
        </p:spPr>
        <p:style>
          <a:lnRef idx="1">
            <a:schemeClr val="accent4"/>
          </a:lnRef>
          <a:fillRef idx="2">
            <a:schemeClr val="accent4"/>
          </a:fillRef>
          <a:effectRef idx="1">
            <a:schemeClr val="accent4"/>
          </a:effectRef>
          <a:fontRef idx="minor">
            <a:schemeClr val="dk1"/>
          </a:fontRef>
        </p:style>
        <p:txBody>
          <a:bodyPr anchor="ctr" rtlCol="0"/>
          <a:p>
            <a:pPr algn="ctr"/>
            <a:r>
              <a:rPr dirty="0" lang="id-ID"/>
              <a:t>PKB -&gt; Diklat/Workshop/ Pelatihan Media, Bahan Ajar dan Melek IT</a:t>
            </a:r>
          </a:p>
        </p:txBody>
      </p:sp>
      <p:sp>
        <p:nvSpPr>
          <p:cNvPr id="1048842" name="Rounded Rectangle 4"/>
          <p:cNvSpPr/>
          <p:nvPr/>
        </p:nvSpPr>
        <p:spPr>
          <a:xfrm>
            <a:off x="186879" y="1564067"/>
            <a:ext cx="1440160" cy="625797"/>
          </a:xfrm>
          <a:prstGeom prst="roundRect"/>
        </p:spPr>
        <p:style>
          <a:lnRef idx="1">
            <a:schemeClr val="accent6"/>
          </a:lnRef>
          <a:fillRef idx="2">
            <a:schemeClr val="accent6"/>
          </a:fillRef>
          <a:effectRef idx="1">
            <a:schemeClr val="accent6"/>
          </a:effectRef>
          <a:fontRef idx="minor">
            <a:schemeClr val="dk1"/>
          </a:fontRef>
        </p:style>
        <p:txBody>
          <a:bodyPr anchor="ctr" rtlCol="0"/>
          <a:p>
            <a:pPr algn="ctr"/>
            <a:r>
              <a:rPr dirty="0" lang="id-ID"/>
              <a:t>APKGM (PKG)</a:t>
            </a:r>
          </a:p>
        </p:txBody>
      </p:sp>
      <p:cxnSp>
        <p:nvCxnSpPr>
          <p:cNvPr id="3145745" name="Straight Arrow Connector 6"/>
          <p:cNvCxnSpPr>
            <a:cxnSpLocks/>
          </p:cNvCxnSpPr>
          <p:nvPr/>
        </p:nvCxnSpPr>
        <p:spPr>
          <a:xfrm flipV="1">
            <a:off x="3413351" y="1092967"/>
            <a:ext cx="707269" cy="811913"/>
          </a:xfrm>
          <a:prstGeom prst="straightConnector1"/>
          <a:ln>
            <a:tailEnd type="arrow"/>
          </a:ln>
        </p:spPr>
        <p:style>
          <a:lnRef idx="2">
            <a:schemeClr val="dk1"/>
          </a:lnRef>
          <a:fillRef idx="0">
            <a:schemeClr val="dk1"/>
          </a:fillRef>
          <a:effectRef idx="1">
            <a:schemeClr val="dk1"/>
          </a:effectRef>
          <a:fontRef idx="minor">
            <a:schemeClr val="tx1"/>
          </a:fontRef>
        </p:style>
      </p:cxnSp>
      <p:sp>
        <p:nvSpPr>
          <p:cNvPr id="1048843" name="Rounded Rectangle 7"/>
          <p:cNvSpPr/>
          <p:nvPr/>
        </p:nvSpPr>
        <p:spPr>
          <a:xfrm>
            <a:off x="6713810" y="781668"/>
            <a:ext cx="1788484" cy="622598"/>
          </a:xfrm>
          <a:prstGeom prst="roundRect"/>
        </p:spPr>
        <p:style>
          <a:lnRef idx="1">
            <a:schemeClr val="accent4"/>
          </a:lnRef>
          <a:fillRef idx="2">
            <a:schemeClr val="accent4"/>
          </a:fillRef>
          <a:effectRef idx="1">
            <a:schemeClr val="accent4"/>
          </a:effectRef>
          <a:fontRef idx="minor">
            <a:schemeClr val="dk1"/>
          </a:fontRef>
        </p:style>
        <p:txBody>
          <a:bodyPr anchor="ctr" rtlCol="0"/>
          <a:p>
            <a:pPr algn="ctr"/>
            <a:r>
              <a:rPr dirty="0" lang="id-ID"/>
              <a:t>GUPRES</a:t>
            </a:r>
          </a:p>
        </p:txBody>
      </p:sp>
      <p:cxnSp>
        <p:nvCxnSpPr>
          <p:cNvPr id="3145746" name="Straight Arrow Connector 9"/>
          <p:cNvCxnSpPr>
            <a:cxnSpLocks/>
            <a:stCxn id="1048842" idx="3"/>
          </p:cNvCxnSpPr>
          <p:nvPr/>
        </p:nvCxnSpPr>
        <p:spPr>
          <a:xfrm>
            <a:off x="1627039" y="1876966"/>
            <a:ext cx="455534" cy="0"/>
          </a:xfrm>
          <a:prstGeom prst="straightConnector1"/>
          <a:ln>
            <a:tailEnd type="arrow"/>
          </a:ln>
        </p:spPr>
        <p:style>
          <a:lnRef idx="2">
            <a:schemeClr val="dk1"/>
          </a:lnRef>
          <a:fillRef idx="0">
            <a:schemeClr val="dk1"/>
          </a:fillRef>
          <a:effectRef idx="1">
            <a:schemeClr val="dk1"/>
          </a:effectRef>
          <a:fontRef idx="minor">
            <a:schemeClr val="tx1"/>
          </a:fontRef>
        </p:style>
      </p:cxnSp>
      <p:sp>
        <p:nvSpPr>
          <p:cNvPr id="1048844" name="Oval 11"/>
          <p:cNvSpPr/>
          <p:nvPr/>
        </p:nvSpPr>
        <p:spPr>
          <a:xfrm>
            <a:off x="2082574" y="1498924"/>
            <a:ext cx="1381561" cy="756084"/>
          </a:xfrm>
          <a:prstGeom prst="ellipse"/>
        </p:spPr>
        <p:style>
          <a:lnRef idx="1">
            <a:schemeClr val="accent3"/>
          </a:lnRef>
          <a:fillRef idx="2">
            <a:schemeClr val="accent3"/>
          </a:fillRef>
          <a:effectRef idx="1">
            <a:schemeClr val="accent3"/>
          </a:effectRef>
          <a:fontRef idx="minor">
            <a:schemeClr val="dk1"/>
          </a:fontRef>
        </p:style>
        <p:txBody>
          <a:bodyPr anchor="ctr" rtlCol="0"/>
          <a:p>
            <a:pPr algn="ctr"/>
            <a:r>
              <a:rPr dirty="0" lang="id-ID"/>
              <a:t>Raport Guru</a:t>
            </a:r>
          </a:p>
        </p:txBody>
      </p:sp>
      <p:sp>
        <p:nvSpPr>
          <p:cNvPr id="1048845" name="Rounded Rectangle 14"/>
          <p:cNvSpPr/>
          <p:nvPr/>
        </p:nvSpPr>
        <p:spPr>
          <a:xfrm>
            <a:off x="4188715" y="3093771"/>
            <a:ext cx="1440160" cy="648072"/>
          </a:xfrm>
          <a:prstGeom prst="roundRect"/>
        </p:spPr>
        <p:style>
          <a:lnRef idx="0">
            <a:schemeClr val="accent2"/>
          </a:lnRef>
          <a:fillRef idx="3">
            <a:schemeClr val="accent2"/>
          </a:fillRef>
          <a:effectRef idx="3">
            <a:schemeClr val="accent2"/>
          </a:effectRef>
          <a:fontRef idx="minor">
            <a:schemeClr val="lt1"/>
          </a:fontRef>
        </p:style>
        <p:txBody>
          <a:bodyPr anchor="ctr" rtlCol="0"/>
          <a:p>
            <a:pPr algn="ctr"/>
            <a:r>
              <a:rPr dirty="0" lang="id-ID"/>
              <a:t>Grade D</a:t>
            </a:r>
          </a:p>
        </p:txBody>
      </p:sp>
      <p:sp>
        <p:nvSpPr>
          <p:cNvPr id="1048846" name="Rounded Rectangle 16"/>
          <p:cNvSpPr/>
          <p:nvPr/>
        </p:nvSpPr>
        <p:spPr>
          <a:xfrm>
            <a:off x="4139952" y="815027"/>
            <a:ext cx="1440160" cy="648072"/>
          </a:xfrm>
          <a:prstGeom prst="roundRect"/>
        </p:spPr>
        <p:style>
          <a:lnRef idx="1">
            <a:schemeClr val="accent1"/>
          </a:lnRef>
          <a:fillRef idx="2">
            <a:schemeClr val="accent1"/>
          </a:fillRef>
          <a:effectRef idx="1">
            <a:schemeClr val="accent1"/>
          </a:effectRef>
          <a:fontRef idx="minor">
            <a:schemeClr val="dk1"/>
          </a:fontRef>
        </p:style>
        <p:txBody>
          <a:bodyPr anchor="ctr" rtlCol="0"/>
          <a:p>
            <a:pPr algn="ctr"/>
            <a:r>
              <a:rPr dirty="0" lang="id-ID"/>
              <a:t>Grade A</a:t>
            </a:r>
          </a:p>
        </p:txBody>
      </p:sp>
      <p:sp>
        <p:nvSpPr>
          <p:cNvPr id="1048847" name="Rounded Rectangle 17"/>
          <p:cNvSpPr/>
          <p:nvPr/>
        </p:nvSpPr>
        <p:spPr>
          <a:xfrm>
            <a:off x="4150421" y="1547459"/>
            <a:ext cx="1440160" cy="648072"/>
          </a:xfrm>
          <a:prstGeom prst="roundRect"/>
        </p:spPr>
        <p:style>
          <a:lnRef idx="1">
            <a:schemeClr val="accent6"/>
          </a:lnRef>
          <a:fillRef idx="2">
            <a:schemeClr val="accent6"/>
          </a:fillRef>
          <a:effectRef idx="1">
            <a:schemeClr val="accent6"/>
          </a:effectRef>
          <a:fontRef idx="minor">
            <a:schemeClr val="dk1"/>
          </a:fontRef>
        </p:style>
        <p:txBody>
          <a:bodyPr anchor="ctr" rtlCol="0"/>
          <a:p>
            <a:pPr algn="ctr"/>
            <a:r>
              <a:rPr dirty="0" lang="id-ID"/>
              <a:t>Grade B</a:t>
            </a:r>
          </a:p>
        </p:txBody>
      </p:sp>
      <p:cxnSp>
        <p:nvCxnSpPr>
          <p:cNvPr id="3145747" name="Straight Arrow Connector 22"/>
          <p:cNvCxnSpPr>
            <a:cxnSpLocks/>
          </p:cNvCxnSpPr>
          <p:nvPr/>
        </p:nvCxnSpPr>
        <p:spPr>
          <a:xfrm>
            <a:off x="3435697" y="1866025"/>
            <a:ext cx="662576" cy="10941"/>
          </a:xfrm>
          <a:prstGeom prst="straightConnector1"/>
          <a:ln>
            <a:tailEnd type="arrow"/>
          </a:ln>
        </p:spPr>
        <p:style>
          <a:lnRef idx="2">
            <a:schemeClr val="dk1"/>
          </a:lnRef>
          <a:fillRef idx="0">
            <a:schemeClr val="dk1"/>
          </a:fillRef>
          <a:effectRef idx="1">
            <a:schemeClr val="dk1"/>
          </a:effectRef>
          <a:fontRef idx="minor">
            <a:schemeClr val="tx1"/>
          </a:fontRef>
        </p:style>
      </p:cxnSp>
      <p:cxnSp>
        <p:nvCxnSpPr>
          <p:cNvPr id="3145748" name="Straight Arrow Connector 23"/>
          <p:cNvCxnSpPr>
            <a:cxnSpLocks/>
            <a:endCxn id="1048848" idx="1"/>
          </p:cNvCxnSpPr>
          <p:nvPr/>
        </p:nvCxnSpPr>
        <p:spPr>
          <a:xfrm>
            <a:off x="3435697" y="1883552"/>
            <a:ext cx="739992" cy="734690"/>
          </a:xfrm>
          <a:prstGeom prst="straightConnector1"/>
          <a:ln>
            <a:tailEnd type="arrow"/>
          </a:ln>
        </p:spPr>
        <p:style>
          <a:lnRef idx="2">
            <a:schemeClr val="dk1"/>
          </a:lnRef>
          <a:fillRef idx="0">
            <a:schemeClr val="dk1"/>
          </a:fillRef>
          <a:effectRef idx="1">
            <a:schemeClr val="dk1"/>
          </a:effectRef>
          <a:fontRef idx="minor">
            <a:schemeClr val="tx1"/>
          </a:fontRef>
        </p:style>
      </p:cxnSp>
      <p:cxnSp>
        <p:nvCxnSpPr>
          <p:cNvPr id="3145749" name="Straight Arrow Connector 32"/>
          <p:cNvCxnSpPr>
            <a:cxnSpLocks/>
          </p:cNvCxnSpPr>
          <p:nvPr/>
        </p:nvCxnSpPr>
        <p:spPr>
          <a:xfrm>
            <a:off x="5615850" y="1139063"/>
            <a:ext cx="1097961" cy="10941"/>
          </a:xfrm>
          <a:prstGeom prst="straightConnector1"/>
          <a:ln>
            <a:tailEnd type="arrow"/>
          </a:ln>
        </p:spPr>
        <p:style>
          <a:lnRef idx="2">
            <a:schemeClr val="dk1"/>
          </a:lnRef>
          <a:fillRef idx="0">
            <a:schemeClr val="dk1"/>
          </a:fillRef>
          <a:effectRef idx="1">
            <a:schemeClr val="dk1"/>
          </a:effectRef>
          <a:fontRef idx="minor">
            <a:schemeClr val="tx1"/>
          </a:fontRef>
        </p:style>
      </p:cxnSp>
      <p:sp>
        <p:nvSpPr>
          <p:cNvPr id="1048848" name="Rounded Rectangle 33"/>
          <p:cNvSpPr/>
          <p:nvPr/>
        </p:nvSpPr>
        <p:spPr>
          <a:xfrm>
            <a:off x="4175689" y="2294206"/>
            <a:ext cx="1440160" cy="648072"/>
          </a:xfrm>
          <a:prstGeom prst="roundRect"/>
        </p:spPr>
        <p:style>
          <a:lnRef idx="1">
            <a:schemeClr val="accent2"/>
          </a:lnRef>
          <a:fillRef idx="2">
            <a:schemeClr val="accent2"/>
          </a:fillRef>
          <a:effectRef idx="1">
            <a:schemeClr val="accent2"/>
          </a:effectRef>
          <a:fontRef idx="minor">
            <a:schemeClr val="dk1"/>
          </a:fontRef>
        </p:style>
        <p:txBody>
          <a:bodyPr anchor="ctr" rtlCol="0"/>
          <a:p>
            <a:pPr algn="ctr"/>
            <a:r>
              <a:rPr dirty="0" lang="id-ID"/>
              <a:t>Grade C</a:t>
            </a:r>
          </a:p>
        </p:txBody>
      </p:sp>
      <p:cxnSp>
        <p:nvCxnSpPr>
          <p:cNvPr id="3145750" name="Straight Arrow Connector 36"/>
          <p:cNvCxnSpPr>
            <a:cxnSpLocks/>
          </p:cNvCxnSpPr>
          <p:nvPr/>
        </p:nvCxnSpPr>
        <p:spPr>
          <a:xfrm>
            <a:off x="5580112" y="1899409"/>
            <a:ext cx="731796" cy="618335"/>
          </a:xfrm>
          <a:prstGeom prst="straightConnector1"/>
          <a:ln>
            <a:tailEnd type="arrow"/>
          </a:ln>
        </p:spPr>
        <p:style>
          <a:lnRef idx="2">
            <a:schemeClr val="dk1"/>
          </a:lnRef>
          <a:fillRef idx="0">
            <a:schemeClr val="dk1"/>
          </a:fillRef>
          <a:effectRef idx="1">
            <a:schemeClr val="dk1"/>
          </a:effectRef>
          <a:fontRef idx="minor">
            <a:schemeClr val="tx1"/>
          </a:fontRef>
        </p:style>
      </p:cxnSp>
      <p:cxnSp>
        <p:nvCxnSpPr>
          <p:cNvPr id="3145751" name="Straight Arrow Connector 38"/>
          <p:cNvCxnSpPr>
            <a:cxnSpLocks/>
          </p:cNvCxnSpPr>
          <p:nvPr/>
        </p:nvCxnSpPr>
        <p:spPr>
          <a:xfrm flipV="1">
            <a:off x="5628875" y="2605800"/>
            <a:ext cx="649550" cy="26245"/>
          </a:xfrm>
          <a:prstGeom prst="straightConnector1"/>
          <a:ln>
            <a:tailEnd type="arrow"/>
          </a:ln>
        </p:spPr>
        <p:style>
          <a:lnRef idx="2">
            <a:schemeClr val="dk1"/>
          </a:lnRef>
          <a:fillRef idx="0">
            <a:schemeClr val="dk1"/>
          </a:fillRef>
          <a:effectRef idx="1">
            <a:schemeClr val="dk1"/>
          </a:effectRef>
          <a:fontRef idx="minor">
            <a:schemeClr val="tx1"/>
          </a:fontRef>
        </p:style>
      </p:cxnSp>
      <p:cxnSp>
        <p:nvCxnSpPr>
          <p:cNvPr id="3145752" name="Straight Arrow Connector 40"/>
          <p:cNvCxnSpPr>
            <a:cxnSpLocks/>
          </p:cNvCxnSpPr>
          <p:nvPr/>
        </p:nvCxnSpPr>
        <p:spPr>
          <a:xfrm flipV="1">
            <a:off x="5628876" y="2632044"/>
            <a:ext cx="683033" cy="785764"/>
          </a:xfrm>
          <a:prstGeom prst="straightConnector1"/>
          <a:ln>
            <a:tailEnd type="arrow"/>
          </a:ln>
        </p:spPr>
        <p:style>
          <a:lnRef idx="2">
            <a:schemeClr val="dk1"/>
          </a:lnRef>
          <a:fillRef idx="0">
            <a:schemeClr val="dk1"/>
          </a:fillRef>
          <a:effectRef idx="1">
            <a:schemeClr val="dk1"/>
          </a:effectRef>
          <a:fontRef idx="minor">
            <a:schemeClr val="tx1"/>
          </a:fontRef>
        </p:style>
      </p:cxnSp>
      <p:cxnSp>
        <p:nvCxnSpPr>
          <p:cNvPr id="3145753" name="Straight Connector 43"/>
          <p:cNvCxnSpPr>
            <a:cxnSpLocks/>
            <a:stCxn id="1048841" idx="2"/>
          </p:cNvCxnSpPr>
          <p:nvPr/>
        </p:nvCxnSpPr>
        <p:spPr>
          <a:xfrm>
            <a:off x="7608052" y="3317855"/>
            <a:ext cx="0" cy="1090099"/>
          </a:xfrm>
          <a:prstGeom prst="line"/>
        </p:spPr>
        <p:style>
          <a:lnRef idx="2">
            <a:schemeClr val="dk1"/>
          </a:lnRef>
          <a:fillRef idx="0">
            <a:schemeClr val="dk1"/>
          </a:fillRef>
          <a:effectRef idx="1">
            <a:schemeClr val="dk1"/>
          </a:effectRef>
          <a:fontRef idx="minor">
            <a:schemeClr val="tx1"/>
          </a:fontRef>
        </p:style>
      </p:cxnSp>
      <p:cxnSp>
        <p:nvCxnSpPr>
          <p:cNvPr id="3145754" name="Straight Connector 45"/>
          <p:cNvCxnSpPr>
            <a:cxnSpLocks/>
          </p:cNvCxnSpPr>
          <p:nvPr/>
        </p:nvCxnSpPr>
        <p:spPr>
          <a:xfrm flipH="1">
            <a:off x="755576" y="4407954"/>
            <a:ext cx="6852476" cy="0"/>
          </a:xfrm>
          <a:prstGeom prst="line"/>
        </p:spPr>
        <p:style>
          <a:lnRef idx="2">
            <a:schemeClr val="dk1"/>
          </a:lnRef>
          <a:fillRef idx="0">
            <a:schemeClr val="dk1"/>
          </a:fillRef>
          <a:effectRef idx="1">
            <a:schemeClr val="dk1"/>
          </a:effectRef>
          <a:fontRef idx="minor">
            <a:schemeClr val="tx1"/>
          </a:fontRef>
        </p:style>
      </p:cxnSp>
      <p:cxnSp>
        <p:nvCxnSpPr>
          <p:cNvPr id="3145755" name="Straight Arrow Connector 50"/>
          <p:cNvCxnSpPr>
            <a:cxnSpLocks/>
          </p:cNvCxnSpPr>
          <p:nvPr/>
        </p:nvCxnSpPr>
        <p:spPr>
          <a:xfrm flipV="1">
            <a:off x="755576" y="2227758"/>
            <a:ext cx="0" cy="2180197"/>
          </a:xfrm>
          <a:prstGeom prst="straightConnector1"/>
          <a:ln>
            <a:tailEnd type="arrow"/>
          </a:ln>
        </p:spPr>
        <p:style>
          <a:lnRef idx="2">
            <a:schemeClr val="dk1"/>
          </a:lnRef>
          <a:fillRef idx="0">
            <a:schemeClr val="dk1"/>
          </a:fillRef>
          <a:effectRef idx="1">
            <a:schemeClr val="dk1"/>
          </a:effectRef>
          <a:fontRef idx="minor">
            <a:schemeClr val="tx1"/>
          </a:fontRef>
        </p:style>
      </p:cxnSp>
      <p:cxnSp>
        <p:nvCxnSpPr>
          <p:cNvPr id="3145756" name="Straight Arrow Connector 51"/>
          <p:cNvCxnSpPr>
            <a:cxnSpLocks/>
            <a:stCxn id="1048843" idx="2"/>
          </p:cNvCxnSpPr>
          <p:nvPr/>
        </p:nvCxnSpPr>
        <p:spPr>
          <a:xfrm>
            <a:off x="7608052" y="1404265"/>
            <a:ext cx="0" cy="814037"/>
          </a:xfrm>
          <a:prstGeom prst="straightConnector1"/>
          <a:ln>
            <a:tailEnd type="arrow"/>
          </a:ln>
        </p:spPr>
        <p:style>
          <a:lnRef idx="2">
            <a:schemeClr val="dk1"/>
          </a:lnRef>
          <a:fillRef idx="0">
            <a:schemeClr val="dk1"/>
          </a:fillRef>
          <a:effectRef idx="1">
            <a:schemeClr val="dk1"/>
          </a:effectRef>
          <a:fontRef idx="minor">
            <a:schemeClr val="tx1"/>
          </a:fontRef>
        </p:style>
      </p:cxnSp>
      <p:cxnSp>
        <p:nvCxnSpPr>
          <p:cNvPr id="3145757" name="Straight Arrow Connector 54"/>
          <p:cNvCxnSpPr>
            <a:cxnSpLocks/>
            <a:endCxn id="1048845" idx="1"/>
          </p:cNvCxnSpPr>
          <p:nvPr/>
        </p:nvCxnSpPr>
        <p:spPr>
          <a:xfrm>
            <a:off x="3426217" y="1947085"/>
            <a:ext cx="762498" cy="1470722"/>
          </a:xfrm>
          <a:prstGeom prst="straightConnector1"/>
          <a:ln>
            <a:tailEnd type="arrow"/>
          </a:ln>
        </p:spPr>
        <p:style>
          <a:lnRef idx="2">
            <a:schemeClr val="dk1"/>
          </a:lnRef>
          <a:fillRef idx="0">
            <a:schemeClr val="dk1"/>
          </a:fillRef>
          <a:effectRef idx="1">
            <a:schemeClr val="dk1"/>
          </a:effectRef>
          <a:fontRef idx="minor">
            <a:schemeClr val="tx1"/>
          </a:fontRef>
        </p:style>
      </p:cxnSp>
      <p:sp>
        <p:nvSpPr>
          <p:cNvPr id="1048849" name="Rounded Rectangle 61"/>
          <p:cNvSpPr/>
          <p:nvPr/>
        </p:nvSpPr>
        <p:spPr>
          <a:xfrm>
            <a:off x="5628876" y="940888"/>
            <a:ext cx="959349" cy="152078"/>
          </a:xfrm>
          <a:prstGeom prst="roundRect"/>
        </p:spPr>
        <p:style>
          <a:lnRef idx="2">
            <a:schemeClr val="accent6"/>
          </a:lnRef>
          <a:fillRef idx="1">
            <a:schemeClr val="lt1"/>
          </a:fillRef>
          <a:effectRef idx="0">
            <a:schemeClr val="accent6"/>
          </a:effectRef>
          <a:fontRef idx="minor">
            <a:schemeClr val="dk1"/>
          </a:fontRef>
        </p:style>
        <p:txBody>
          <a:bodyPr anchor="ctr" rtlCol="0"/>
          <a:p>
            <a:pPr algn="ctr"/>
            <a:r>
              <a:rPr dirty="0" lang="id-ID"/>
              <a:t>menuju</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209" name=""/>
        <p:cNvGrpSpPr/>
        <p:nvPr/>
      </p:nvGrpSpPr>
      <p:grpSpPr>
        <a:xfrm>
          <a:off x="0" y="0"/>
          <a:ext cx="0" cy="0"/>
          <a:chOff x="0" y="0"/>
          <a:chExt cx="0" cy="0"/>
        </a:xfrm>
      </p:grpSpPr>
      <p:pic>
        <p:nvPicPr>
          <p:cNvPr id="2097193" name="PICTURE PLACEHOLDER"/>
          <p:cNvPicPr>
            <a:picLocks noChangeAspect="1" noGrp="1"/>
          </p:cNvPicPr>
          <p:nvPr>
            <p:ph type="pic" sz="quarter" idx="10"/>
          </p:nvPr>
        </p:nvPicPr>
        <p:blipFill>
          <a:blip xmlns:r="http://schemas.openxmlformats.org/officeDocument/2006/relationships" r:embed="rId1" cstate="print"/>
          <a:srcRect t="17892" b="17892"/>
          <a:stretch>
            <a:fillRect/>
          </a:stretch>
        </p:blipFill>
        <p:spPr/>
      </p:pic>
      <p:grpSp>
        <p:nvGrpSpPr>
          <p:cNvPr id="210" name="LOGO GROUP"/>
          <p:cNvGrpSpPr/>
          <p:nvPr/>
        </p:nvGrpSpPr>
        <p:grpSpPr>
          <a:xfrm rot="-900000">
            <a:off x="4952197" y="3586248"/>
            <a:ext cx="866775" cy="1472788"/>
            <a:chOff x="3492500" y="2932133"/>
            <a:chExt cx="1155700" cy="1963717"/>
          </a:xfrm>
        </p:grpSpPr>
        <p:pic>
          <p:nvPicPr>
            <p:cNvPr id="2097194" name="Picture 3"/>
            <p:cNvPicPr>
              <a:picLocks noChangeAspect="1"/>
            </p:cNvPicPr>
            <p:nvPr/>
          </p:nvPicPr>
          <p:blipFill>
            <a:blip xmlns:r="http://schemas.openxmlformats.org/officeDocument/2006/relationships" r:embed="rId2" cstate="print"/>
            <a:stretch>
              <a:fillRect/>
            </a:stretch>
          </p:blipFill>
          <p:spPr>
            <a:xfrm>
              <a:off x="3508052" y="2932133"/>
              <a:ext cx="1133954" cy="993734"/>
            </a:xfrm>
            <a:prstGeom prst="rect"/>
          </p:spPr>
        </p:pic>
        <p:sp>
          <p:nvSpPr>
            <p:cNvPr id="1048850" name="Rectangle 4"/>
            <p:cNvSpPr/>
            <p:nvPr/>
          </p:nvSpPr>
          <p:spPr>
            <a:xfrm>
              <a:off x="3492500" y="3924300"/>
              <a:ext cx="1155700" cy="971550"/>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grpSp>
      <p:pic>
        <p:nvPicPr>
          <p:cNvPr id="2097195" name="Upbeat Drums Background Music For Videos">
            <a:hlinkClick r:id="" action="ppaction://media"/>
          </p:cNvPr>
          <p:cNvPicPr>
            <a:picLocks noChangeAspect="1"/>
          </p:cNvPicPr>
          <p:nvPr>
            <a:audioFile r:link="rId3"/>
            <p:extLst>
              <p:ext uri="{DAA4B4D4-6D71-4841-9C94-3DE7FCFB9230}">
                <p14:media xmlns:p14="http://schemas.microsoft.com/office/powerpoint/2010/main" r:embed="rId4">
                  <p14:fade out="2000"/>
                  <p14:trim st="18000" end="0"/>
                </p14:media>
              </p:ext>
            </p:extLst>
          </p:nvPr>
        </p:nvPicPr>
        <p:blipFill>
          <a:blip xmlns:r="http://schemas.openxmlformats.org/officeDocument/2006/relationships" r:embed="rId5" cstate="print"/>
          <a:stretch>
            <a:fillRect/>
          </a:stretch>
        </p:blipFill>
        <p:spPr>
          <a:xfrm>
            <a:off x="1512094" y="-1009650"/>
            <a:ext cx="457200" cy="457200"/>
          </a:xfrm>
          <a:prstGeom prst="rect"/>
        </p:spPr>
      </p:pic>
      <p:sp>
        <p:nvSpPr>
          <p:cNvPr id="1048851" name="Cloud 7"/>
          <p:cNvSpPr/>
          <p:nvPr/>
        </p:nvSpPr>
        <p:spPr>
          <a:xfrm>
            <a:off x="1043608" y="269811"/>
            <a:ext cx="7344816" cy="3227948"/>
          </a:xfrm>
          <a:prstGeom prst="cloud"/>
        </p:spPr>
        <p:style>
          <a:lnRef idx="0">
            <a:schemeClr val="accent3"/>
          </a:lnRef>
          <a:fillRef idx="3">
            <a:schemeClr val="accent3"/>
          </a:fillRef>
          <a:effectRef idx="3">
            <a:schemeClr val="accent3"/>
          </a:effectRef>
          <a:fontRef idx="minor">
            <a:schemeClr val="lt1"/>
          </a:fontRef>
        </p:style>
        <p:txBody>
          <a:bodyPr anchor="ctr" rtlCol="0"/>
          <a:p>
            <a:pPr algn="ctr"/>
            <a:r>
              <a:rPr b="1" dirty="0" sz="3600" lang="id-ID">
                <a:solidFill>
                  <a:schemeClr val="tx1"/>
                </a:solidFill>
                <a:latin typeface="Bernard MT Condensed" panose="02050806060905020404" pitchFamily="18" charset="0"/>
              </a:rPr>
              <a:t>( KATA SI KAMAD )</a:t>
            </a:r>
          </a:p>
          <a:p>
            <a:pPr algn="ctr"/>
            <a:r>
              <a:rPr b="1" dirty="0" sz="3600" lang="id-ID">
                <a:solidFill>
                  <a:schemeClr val="tx1"/>
                </a:solidFill>
                <a:latin typeface="Bernard MT Condensed" panose="02050806060905020404" pitchFamily="18" charset="0"/>
                <a:cs typeface="Courier New" pitchFamily="49" charset="0"/>
              </a:rPr>
              <a:t>PENINGKATAN KOMPETENSI KEPALA MADRASAH</a:t>
            </a:r>
            <a:endParaRPr dirty="0" sz="3600" lang="id-ID">
              <a:solidFill>
                <a:schemeClr val="tx1"/>
              </a:solidFill>
              <a:latin typeface="Bernard MT Condensed" panose="02050806060905020404" pitchFamily="18" charset="0"/>
            </a:endParaRP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600">
        <p14:conveyor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mediacall" presetID="1" presetSubtype="0">
                                  <p:stCondLst>
                                    <p:cond delay="0"/>
                                  </p:stCondLst>
                                  <p:childTnLst>
                                    <p:cmd type="call" cmd="playFrom(0.0)">
                                      <p:cBhvr>
                                        <p:cTn dur="1" fill="hold" id="6"/>
                                        <p:tgtEl>
                                          <p:spTgt spid="2097195"/>
                                        </p:tgtEl>
                                      </p:cBhvr>
                                    </p:cmd>
                                  </p:childTnLst>
                                </p:cTn>
                              </p:par>
                              <p:par>
                                <p:cTn decel="100000" fill="hold" id="7" nodeType="withEffect" presetClass="entr" presetID="2" presetSubtype="2">
                                  <p:stCondLst>
                                    <p:cond delay="0"/>
                                  </p:stCondLst>
                                  <p:childTnLst>
                                    <p:set>
                                      <p:cBhvr>
                                        <p:cTn dur="1" fill="hold" id="8">
                                          <p:stCondLst>
                                            <p:cond delay="0"/>
                                          </p:stCondLst>
                                        </p:cTn>
                                        <p:tgtEl>
                                          <p:spTgt spid="210"/>
                                        </p:tgtEl>
                                        <p:attrNameLst>
                                          <p:attrName>style.visibility</p:attrName>
                                        </p:attrNameLst>
                                      </p:cBhvr>
                                      <p:to>
                                        <p:strVal val="visible"/>
                                      </p:to>
                                    </p:set>
                                    <p:anim calcmode="lin" valueType="num">
                                      <p:cBhvr additive="base">
                                        <p:cTn dur="400" fill="hold" id="9"/>
                                        <p:tgtEl>
                                          <p:spTgt spid="210"/>
                                        </p:tgtEl>
                                        <p:attrNameLst>
                                          <p:attrName>ppt_x</p:attrName>
                                        </p:attrNameLst>
                                      </p:cBhvr>
                                      <p:tavLst>
                                        <p:tav tm="0">
                                          <p:val>
                                            <p:strVal val="1+#ppt_w/2"/>
                                          </p:val>
                                        </p:tav>
                                        <p:tav tm="100000">
                                          <p:val>
                                            <p:strVal val="#ppt_x"/>
                                          </p:val>
                                        </p:tav>
                                      </p:tavLst>
                                    </p:anim>
                                    <p:anim calcmode="lin" valueType="num">
                                      <p:cBhvr additive="base">
                                        <p:cTn dur="400" fill="hold" id="10"/>
                                        <p:tgtEl>
                                          <p:spTgt spid="210"/>
                                        </p:tgtEl>
                                        <p:attrNameLst>
                                          <p:attrName>ppt_y</p:attrName>
                                        </p:attrNameLst>
                                      </p:cBhvr>
                                      <p:tavLst>
                                        <p:tav tm="0">
                                          <p:val>
                                            <p:strVal val="#ppt_y"/>
                                          </p:val>
                                        </p:tav>
                                        <p:tav tm="100000">
                                          <p:val>
                                            <p:strVal val="#ppt_y"/>
                                          </p:val>
                                        </p:tav>
                                      </p:tavLst>
                                    </p:anim>
                                  </p:childTnLst>
                                </p:cTn>
                              </p:par>
                              <p:par>
                                <p:cTn decel="100000" fill="hold" id="11" nodeType="withEffect" presetClass="path" presetID="63" presetSubtype="0">
                                  <p:stCondLst>
                                    <p:cond delay="400"/>
                                  </p:stCondLst>
                                  <p:childTnLst>
                                    <p:animMotion origin="layout" path="M 0.01771 -1.85185E-6 L 0.03229 -1.85185E-6 " pathEditMode="relative" rAng="0" ptsTypes="AA">
                                      <p:cBhvr>
                                        <p:cTn dur="350" fill="hold" id="12"/>
                                        <p:tgtEl>
                                          <p:spTgt spid="210"/>
                                        </p:tgtEl>
                                        <p:attrNameLst>
                                          <p:attrName>ppt_x</p:attrName>
                                          <p:attrName>ppt_y</p:attrName>
                                        </p:attrNameLst>
                                      </p:cBhvr>
                                      <p:rCtr x="729" y="0"/>
                                    </p:animMotion>
                                  </p:childTnLst>
                                </p:cTn>
                              </p:par>
                              <p:par>
                                <p:cTn decel="100000" fill="hold" id="13" nodeType="withEffect" presetClass="emph" presetID="8" presetSubtype="0">
                                  <p:stCondLst>
                                    <p:cond delay="600"/>
                                  </p:stCondLst>
                                  <p:childTnLst>
                                    <p:animRot by="900000">
                                      <p:cBhvr>
                                        <p:cTn dur="350" fill="hold" id="14"/>
                                        <p:tgtEl>
                                          <p:spTgt spid="210"/>
                                        </p:tgtEl>
                                        <p:attrNameLst>
                                          <p:attrName>r</p:attrName>
                                        </p:attrNameLst>
                                      </p:cBhvr>
                                    </p:animRot>
                                  </p:childTnLst>
                                </p:cTn>
                              </p:par>
                              <p:par>
                                <p:cTn decel="100000" fill="hold" id="15" nodeType="withEffect" presetClass="path" presetID="0" presetSubtype="0">
                                  <p:stCondLst>
                                    <p:cond delay="1600"/>
                                  </p:stCondLst>
                                  <p:childTnLst>
                                    <p:animMotion origin="layout" path="M 0.03281 0.00023 L 0.04297 0.00023 " pathEditMode="relative" rAng="0" ptsTypes="AA">
                                      <p:cBhvr>
                                        <p:cTn dur="350" fill="hold" id="16"/>
                                        <p:tgtEl>
                                          <p:spTgt spid="210"/>
                                        </p:tgtEl>
                                        <p:attrNameLst>
                                          <p:attrName>ppt_x</p:attrName>
                                          <p:attrName>ppt_y</p:attrName>
                                        </p:attrNameLst>
                                      </p:cBhvr>
                                      <p:rCtr x="508" y="0"/>
                                    </p:animMotion>
                                  </p:childTnLst>
                                </p:cTn>
                              </p:par>
                              <p:par>
                                <p:cTn accel="100000" fill="hold" id="17" nodeType="withEffect" presetClass="exit" presetID="2" presetSubtype="8">
                                  <p:stCondLst>
                                    <p:cond delay="1700"/>
                                  </p:stCondLst>
                                  <p:childTnLst>
                                    <p:anim calcmode="lin" valueType="num">
                                      <p:cBhvr additive="base">
                                        <p:cTn dur="300" id="18"/>
                                        <p:tgtEl>
                                          <p:spTgt spid="210"/>
                                        </p:tgtEl>
                                        <p:attrNameLst>
                                          <p:attrName>ppt_x</p:attrName>
                                        </p:attrNameLst>
                                      </p:cBhvr>
                                      <p:tavLst>
                                        <p:tav tm="0">
                                          <p:val>
                                            <p:strVal val="ppt_x"/>
                                          </p:val>
                                        </p:tav>
                                        <p:tav tm="100000">
                                          <p:val>
                                            <p:strVal val="0-ppt_w/2"/>
                                          </p:val>
                                        </p:tav>
                                      </p:tavLst>
                                    </p:anim>
                                    <p:anim calcmode="lin" valueType="num">
                                      <p:cBhvr additive="base">
                                        <p:cTn dur="300" id="19"/>
                                        <p:tgtEl>
                                          <p:spTgt spid="210"/>
                                        </p:tgtEl>
                                        <p:attrNameLst>
                                          <p:attrName>ppt_y</p:attrName>
                                        </p:attrNameLst>
                                      </p:cBhvr>
                                      <p:tavLst>
                                        <p:tav tm="0">
                                          <p:val>
                                            <p:strVal val="ppt_y"/>
                                          </p:val>
                                        </p:tav>
                                        <p:tav tm="100000">
                                          <p:val>
                                            <p:strVal val="ppt_y"/>
                                          </p:val>
                                        </p:tav>
                                      </p:tavLst>
                                    </p:anim>
                                    <p:set>
                                      <p:cBhvr>
                                        <p:cTn dur="1" fill="hold" id="20">
                                          <p:stCondLst>
                                            <p:cond delay="299"/>
                                          </p:stCondLst>
                                        </p:cTn>
                                        <p:tgtEl>
                                          <p:spTgt spid="210"/>
                                        </p:tgtEl>
                                        <p:attrNameLst>
                                          <p:attrName>style.visibility</p:attrName>
                                        </p:attrNameLst>
                                      </p:cBhvr>
                                      <p:to>
                                        <p:strVal val="hidden"/>
                                      </p:to>
                                    </p:set>
                                  </p:childTnLst>
                                </p:cTn>
                              </p:par>
                              <p:par>
                                <p:cTn fill="hold" id="21" nodeType="withEffect" presetClass="exit" presetID="2" presetSubtype="8">
                                  <p:stCondLst>
                                    <p:cond delay="1900"/>
                                  </p:stCondLst>
                                  <p:childTnLst>
                                    <p:anim calcmode="lin" valueType="num">
                                      <p:cBhvr additive="base">
                                        <p:cTn dur="350" id="22"/>
                                        <p:tgtEl>
                                          <p:spTgt spid="210"/>
                                        </p:tgtEl>
                                        <p:attrNameLst>
                                          <p:attrName>ppt_x</p:attrName>
                                        </p:attrNameLst>
                                      </p:cBhvr>
                                      <p:tavLst>
                                        <p:tav tm="0">
                                          <p:val>
                                            <p:strVal val="ppt_x"/>
                                          </p:val>
                                        </p:tav>
                                        <p:tav tm="100000">
                                          <p:val>
                                            <p:strVal val="0-ppt_w/2"/>
                                          </p:val>
                                        </p:tav>
                                      </p:tavLst>
                                    </p:anim>
                                    <p:anim calcmode="lin" valueType="num">
                                      <p:cBhvr additive="base">
                                        <p:cTn dur="350" id="23"/>
                                        <p:tgtEl>
                                          <p:spTgt spid="210"/>
                                        </p:tgtEl>
                                        <p:attrNameLst>
                                          <p:attrName>ppt_y</p:attrName>
                                        </p:attrNameLst>
                                      </p:cBhvr>
                                      <p:tavLst>
                                        <p:tav tm="0">
                                          <p:val>
                                            <p:strVal val="ppt_y"/>
                                          </p:val>
                                        </p:tav>
                                        <p:tav tm="100000">
                                          <p:val>
                                            <p:strVal val="ppt_y"/>
                                          </p:val>
                                        </p:tav>
                                      </p:tavLst>
                                    </p:anim>
                                    <p:set>
                                      <p:cBhvr>
                                        <p:cTn dur="1" fill="hold" id="24">
                                          <p:stCondLst>
                                            <p:cond delay="349"/>
                                          </p:stCondLst>
                                        </p:cTn>
                                        <p:tgtEl>
                                          <p:spTgt spid="210"/>
                                        </p:tgtEl>
                                        <p:attrNameLst>
                                          <p:attrName>style.visibility</p:attrName>
                                        </p:attrNameLst>
                                      </p:cBhvr>
                                      <p:to>
                                        <p:strVal val="hidden"/>
                                      </p:to>
                                    </p:set>
                                  </p:childTnLst>
                                </p:cTn>
                              </p:par>
                            </p:childTnLst>
                          </p:cTn>
                        </p:par>
                      </p:childTnLst>
                    </p:cTn>
                  </p:par>
                  <p:par>
                    <p:cTn fill="hold" id="25">
                      <p:stCondLst>
                        <p:cond delay="indefinite"/>
                      </p:stCondLst>
                      <p:childTnLst>
                        <p:par>
                          <p:cTn fill="hold" id="26">
                            <p:stCondLst>
                              <p:cond delay="0"/>
                            </p:stCondLst>
                            <p:childTnLst>
                              <p:par>
                                <p:cTn fill="hold" grpId="0" id="27" nodeType="clickEffect" presetClass="entr" presetID="2" presetSubtype="2">
                                  <p:stCondLst>
                                    <p:cond delay="0"/>
                                  </p:stCondLst>
                                  <p:childTnLst>
                                    <p:set>
                                      <p:cBhvr>
                                        <p:cTn dur="1" fill="hold" id="28">
                                          <p:stCondLst>
                                            <p:cond delay="0"/>
                                          </p:stCondLst>
                                        </p:cTn>
                                        <p:tgtEl>
                                          <p:spTgt spid="1048851"/>
                                        </p:tgtEl>
                                        <p:attrNameLst>
                                          <p:attrName>style.visibility</p:attrName>
                                        </p:attrNameLst>
                                      </p:cBhvr>
                                      <p:to>
                                        <p:strVal val="visible"/>
                                      </p:to>
                                    </p:set>
                                    <p:anim calcmode="lin" valueType="num">
                                      <p:cBhvr additive="base">
                                        <p:cTn dur="2000" fill="hold" id="29"/>
                                        <p:tgtEl>
                                          <p:spTgt spid="1048851"/>
                                        </p:tgtEl>
                                        <p:attrNameLst>
                                          <p:attrName>ppt_x</p:attrName>
                                        </p:attrNameLst>
                                      </p:cBhvr>
                                      <p:tavLst>
                                        <p:tav tm="0">
                                          <p:val>
                                            <p:strVal val="1+#ppt_w/2"/>
                                          </p:val>
                                        </p:tav>
                                        <p:tav tm="100000">
                                          <p:val>
                                            <p:strVal val="#ppt_x"/>
                                          </p:val>
                                        </p:tav>
                                      </p:tavLst>
                                    </p:anim>
                                    <p:anim calcmode="lin" valueType="num">
                                      <p:cBhvr additive="base">
                                        <p:cTn dur="2000" fill="hold" id="30"/>
                                        <p:tgtEl>
                                          <p:spTgt spid="10488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vol="80000">
                <p:cTn display="0" fill="hold" id="31">
                  <p:stCondLst>
                    <p:cond delay="indefinite"/>
                  </p:stCondLst>
                  <p:endCondLst>
                    <p:cond evt="onStopAudio" delay="0">
                      <p:tgtEl>
                        <p:sldTgt/>
                      </p:tgtEl>
                    </p:cond>
                  </p:endCondLst>
                </p:cTn>
                <p:tgtEl>
                  <p:spTgt spid="2097195"/>
                </p:tgtEl>
              </p:cMediaNode>
            </p:audio>
          </p:childTnLst>
        </p:cTn>
      </p:par>
    </p:tnLst>
    <p:bldLst>
      <p:bldP spid="1048851"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211" name=""/>
        <p:cNvGrpSpPr/>
        <p:nvPr/>
      </p:nvGrpSpPr>
      <p:grpSpPr>
        <a:xfrm>
          <a:off x="0" y="0"/>
          <a:ext cx="0" cy="0"/>
          <a:chOff x="0" y="0"/>
          <a:chExt cx="0" cy="0"/>
        </a:xfrm>
      </p:grpSpPr>
      <p:sp>
        <p:nvSpPr>
          <p:cNvPr id="1048852" name="Rectangle 4"/>
          <p:cNvSpPr/>
          <p:nvPr/>
        </p:nvSpPr>
        <p:spPr>
          <a:xfrm>
            <a:off x="0" y="0"/>
            <a:ext cx="1475656" cy="1851670"/>
          </a:xfrm>
          <a:prstGeom prst="rect"/>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dirty="0" sz="2400" lang="id-ID">
                <a:latin typeface="Agency FB" pitchFamily="34" charset="0"/>
              </a:rPr>
              <a:t>Gerakan Ayo</a:t>
            </a:r>
          </a:p>
          <a:p>
            <a:pPr algn="ctr"/>
            <a:r>
              <a:rPr dirty="0" sz="2400" lang="id-ID">
                <a:latin typeface="Agency FB" pitchFamily="34" charset="0"/>
              </a:rPr>
              <a:t>Membangun </a:t>
            </a:r>
          </a:p>
          <a:p>
            <a:pPr algn="ctr"/>
            <a:r>
              <a:rPr dirty="0" sz="2400" lang="id-ID">
                <a:latin typeface="Agency FB" pitchFamily="34" charset="0"/>
              </a:rPr>
              <a:t>Madrasah</a:t>
            </a:r>
            <a:endParaRPr dirty="0" sz="2400" lang="en-US">
              <a:latin typeface="Agency FB" pitchFamily="34" charset="0"/>
            </a:endParaRPr>
          </a:p>
        </p:txBody>
      </p:sp>
      <p:sp>
        <p:nvSpPr>
          <p:cNvPr id="1048853" name="Oval 9"/>
          <p:cNvSpPr/>
          <p:nvPr/>
        </p:nvSpPr>
        <p:spPr>
          <a:xfrm rot="18000000">
            <a:off x="4768795" y="862771"/>
            <a:ext cx="994841" cy="3578743"/>
          </a:xfrm>
          <a:prstGeom prst="ellipse"/>
          <a:solidFill>
            <a:schemeClr val="tx1">
              <a:lumMod val="85000"/>
              <a:lumOff val="15000"/>
            </a:schemeClr>
          </a:solidFill>
          <a:ln w="508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dirty="0" lang="ko-KR"/>
          </a:p>
        </p:txBody>
      </p:sp>
      <p:sp>
        <p:nvSpPr>
          <p:cNvPr id="1048854" name="Oval 10"/>
          <p:cNvSpPr/>
          <p:nvPr/>
        </p:nvSpPr>
        <p:spPr>
          <a:xfrm rot="3600000">
            <a:off x="4773630" y="862772"/>
            <a:ext cx="994841" cy="3578743"/>
          </a:xfrm>
          <a:prstGeom prst="ellipse"/>
          <a:solidFill>
            <a:schemeClr val="tx1">
              <a:lumMod val="85000"/>
              <a:lumOff val="15000"/>
            </a:schemeClr>
          </a:solidFill>
          <a:ln w="508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dirty="0" lang="ko-KR"/>
          </a:p>
        </p:txBody>
      </p:sp>
      <p:grpSp>
        <p:nvGrpSpPr>
          <p:cNvPr id="212" name="Group 3"/>
          <p:cNvGrpSpPr/>
          <p:nvPr/>
        </p:nvGrpSpPr>
        <p:grpSpPr>
          <a:xfrm>
            <a:off x="4630007" y="2039978"/>
            <a:ext cx="1224331" cy="1224331"/>
            <a:chOff x="3951208" y="2318222"/>
            <a:chExt cx="1224331" cy="1224331"/>
          </a:xfrm>
          <a:solidFill>
            <a:schemeClr val="tx2">
              <a:lumMod val="40000"/>
              <a:lumOff val="60000"/>
            </a:schemeClr>
          </a:solidFill>
        </p:grpSpPr>
        <p:sp>
          <p:nvSpPr>
            <p:cNvPr id="1048855" name="Oval 12"/>
            <p:cNvSpPr/>
            <p:nvPr/>
          </p:nvSpPr>
          <p:spPr>
            <a:xfrm>
              <a:off x="3951208" y="2318222"/>
              <a:ext cx="1224331" cy="1224331"/>
            </a:xfrm>
            <a:prstGeom prst="ellipse"/>
            <a:grpFill/>
            <a:ln w="508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dirty="0" lang="ko-KR"/>
            </a:p>
          </p:txBody>
        </p:sp>
        <p:sp>
          <p:nvSpPr>
            <p:cNvPr id="1048856" name="Oval 13"/>
            <p:cNvSpPr/>
            <p:nvPr/>
          </p:nvSpPr>
          <p:spPr>
            <a:xfrm>
              <a:off x="4032101" y="2404827"/>
              <a:ext cx="1057094" cy="1057094"/>
            </a:xfrm>
            <a:prstGeom prst="ellipse"/>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dirty="0" lang="ko-KR"/>
            </a:p>
          </p:txBody>
        </p:sp>
      </p:grpSp>
      <p:sp>
        <p:nvSpPr>
          <p:cNvPr id="1048857" name="Oval 14"/>
          <p:cNvSpPr/>
          <p:nvPr/>
        </p:nvSpPr>
        <p:spPr>
          <a:xfrm>
            <a:off x="3203848" y="1338229"/>
            <a:ext cx="694202" cy="694202"/>
          </a:xfrm>
          <a:prstGeom prst="ellipse"/>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r>
              <a:rPr altLang="ko-KR" dirty="0" lang="en-US">
                <a:solidFill>
                  <a:schemeClr val="tx1"/>
                </a:solidFill>
              </a:rPr>
              <a:t>1</a:t>
            </a:r>
            <a:endParaRPr altLang="en-US" dirty="0" lang="ko-KR">
              <a:solidFill>
                <a:schemeClr val="tx1"/>
              </a:solidFill>
            </a:endParaRPr>
          </a:p>
        </p:txBody>
      </p:sp>
      <p:sp>
        <p:nvSpPr>
          <p:cNvPr id="1048858" name="Oval 15"/>
          <p:cNvSpPr/>
          <p:nvPr/>
        </p:nvSpPr>
        <p:spPr>
          <a:xfrm>
            <a:off x="3203848" y="3317708"/>
            <a:ext cx="694202" cy="694202"/>
          </a:xfrm>
          <a:prstGeom prst="ellipse"/>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r>
              <a:rPr altLang="ko-KR" dirty="0" lang="en-US">
                <a:solidFill>
                  <a:schemeClr val="tx1"/>
                </a:solidFill>
              </a:rPr>
              <a:t>2</a:t>
            </a:r>
            <a:endParaRPr altLang="en-US" dirty="0" lang="ko-KR">
              <a:solidFill>
                <a:schemeClr val="tx1"/>
              </a:solidFill>
            </a:endParaRPr>
          </a:p>
        </p:txBody>
      </p:sp>
      <p:sp>
        <p:nvSpPr>
          <p:cNvPr id="1048859" name="Oval 16"/>
          <p:cNvSpPr/>
          <p:nvPr/>
        </p:nvSpPr>
        <p:spPr>
          <a:xfrm>
            <a:off x="6634354" y="1338229"/>
            <a:ext cx="694202" cy="694202"/>
          </a:xfrm>
          <a:prstGeom prst="ellipse"/>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r>
              <a:rPr altLang="ko-KR" dirty="0" lang="en-US">
                <a:solidFill>
                  <a:schemeClr val="tx1"/>
                </a:solidFill>
              </a:rPr>
              <a:t>3</a:t>
            </a:r>
            <a:endParaRPr altLang="en-US" dirty="0" lang="ko-KR">
              <a:solidFill>
                <a:schemeClr val="tx1"/>
              </a:solidFill>
            </a:endParaRPr>
          </a:p>
        </p:txBody>
      </p:sp>
      <p:sp>
        <p:nvSpPr>
          <p:cNvPr id="1048860" name="Oval 17"/>
          <p:cNvSpPr/>
          <p:nvPr/>
        </p:nvSpPr>
        <p:spPr>
          <a:xfrm>
            <a:off x="6634354" y="3317708"/>
            <a:ext cx="694202" cy="694202"/>
          </a:xfrm>
          <a:prstGeom prst="ellipse"/>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r>
              <a:rPr altLang="ko-KR" dirty="0" lang="en-US">
                <a:solidFill>
                  <a:schemeClr val="tx1"/>
                </a:solidFill>
              </a:rPr>
              <a:t>4</a:t>
            </a:r>
            <a:endParaRPr altLang="en-US" dirty="0" lang="ko-KR">
              <a:solidFill>
                <a:schemeClr val="tx1"/>
              </a:solidFill>
            </a:endParaRPr>
          </a:p>
        </p:txBody>
      </p:sp>
      <p:sp>
        <p:nvSpPr>
          <p:cNvPr id="1048861" name="TextBox 18"/>
          <p:cNvSpPr txBox="1"/>
          <p:nvPr/>
        </p:nvSpPr>
        <p:spPr>
          <a:xfrm>
            <a:off x="1523995" y="1286338"/>
            <a:ext cx="1737793" cy="461665"/>
          </a:xfrm>
          <a:prstGeom prst="rect"/>
          <a:noFill/>
        </p:spPr>
        <p:txBody>
          <a:bodyPr anchor="ctr" rtlCol="0" wrap="square">
            <a:spAutoFit/>
          </a:bodyPr>
          <a:p>
            <a:r>
              <a:rPr altLang="ko-KR" b="1" dirty="0" sz="1200" lang="en-US" err="1">
                <a:cs typeface="Arial" pitchFamily="34" charset="0"/>
              </a:rPr>
              <a:t>Peningkatan</a:t>
            </a:r>
            <a:r>
              <a:rPr altLang="ko-KR" b="1" dirty="0" sz="1200" lang="en-US">
                <a:cs typeface="Arial" pitchFamily="34" charset="0"/>
              </a:rPr>
              <a:t> </a:t>
            </a:r>
            <a:r>
              <a:rPr altLang="ko-KR" b="1" dirty="0" sz="1200" lang="en-US" err="1">
                <a:cs typeface="Arial" pitchFamily="34" charset="0"/>
              </a:rPr>
              <a:t>Kualitas</a:t>
            </a:r>
            <a:r>
              <a:rPr altLang="ko-KR" b="1" dirty="0" sz="1200" lang="id-ID">
                <a:cs typeface="Arial" pitchFamily="34" charset="0"/>
              </a:rPr>
              <a:t> </a:t>
            </a:r>
            <a:r>
              <a:rPr altLang="ko-KR" b="1" dirty="0" sz="1200" lang="en-US" err="1">
                <a:cs typeface="Arial" pitchFamily="34" charset="0"/>
              </a:rPr>
              <a:t>Kamad</a:t>
            </a:r>
            <a:endParaRPr altLang="en-US" b="1" dirty="0" sz="1200" lang="ko-KR">
              <a:cs typeface="Arial" pitchFamily="34" charset="0"/>
            </a:endParaRPr>
          </a:p>
        </p:txBody>
      </p:sp>
      <p:sp>
        <p:nvSpPr>
          <p:cNvPr id="1048862" name="TextBox 19"/>
          <p:cNvSpPr txBox="1"/>
          <p:nvPr/>
        </p:nvSpPr>
        <p:spPr>
          <a:xfrm>
            <a:off x="1532359" y="3982293"/>
            <a:ext cx="2602227" cy="461665"/>
          </a:xfrm>
          <a:prstGeom prst="rect"/>
          <a:noFill/>
        </p:spPr>
        <p:txBody>
          <a:bodyPr anchor="ctr" rtlCol="0" wrap="square">
            <a:spAutoFit/>
          </a:bodyPr>
          <a:p>
            <a:pPr fontAlgn="base" lvl="0"/>
            <a:r>
              <a:rPr b="1" dirty="0" sz="1200" lang="en-US" err="1"/>
              <a:t>Pembinaan</a:t>
            </a:r>
            <a:r>
              <a:rPr b="1" dirty="0" sz="1200" lang="en-US"/>
              <a:t> </a:t>
            </a:r>
            <a:r>
              <a:rPr b="1" dirty="0" sz="1200" lang="en-US" err="1"/>
              <a:t>dan</a:t>
            </a:r>
            <a:r>
              <a:rPr b="1" dirty="0" sz="1200" lang="en-US"/>
              <a:t> </a:t>
            </a:r>
            <a:r>
              <a:rPr b="1" dirty="0" sz="1200" lang="en-US" err="1"/>
              <a:t>Pengembangan</a:t>
            </a:r>
            <a:r>
              <a:rPr b="1" dirty="0" sz="1200" lang="id-ID"/>
              <a:t> </a:t>
            </a:r>
            <a:r>
              <a:rPr b="1" dirty="0" sz="1200" lang="en-US" err="1"/>
              <a:t>Kamad</a:t>
            </a:r>
            <a:endParaRPr b="1" dirty="0" sz="1200" lang="en-US"/>
          </a:p>
        </p:txBody>
      </p:sp>
      <p:sp>
        <p:nvSpPr>
          <p:cNvPr id="1048863" name="TextBox 20"/>
          <p:cNvSpPr txBox="1"/>
          <p:nvPr/>
        </p:nvSpPr>
        <p:spPr>
          <a:xfrm>
            <a:off x="7417437" y="1275606"/>
            <a:ext cx="1676999" cy="461665"/>
          </a:xfrm>
          <a:prstGeom prst="rect"/>
          <a:noFill/>
        </p:spPr>
        <p:txBody>
          <a:bodyPr anchor="ctr" rtlCol="0" wrap="square">
            <a:spAutoFit/>
          </a:bodyPr>
          <a:p>
            <a:pPr fontAlgn="base"/>
            <a:r>
              <a:rPr b="1" dirty="0" sz="1200" lang="en-US"/>
              <a:t>P</a:t>
            </a:r>
            <a:r>
              <a:rPr b="1" dirty="0" sz="1200" lang="id-ID"/>
              <a:t>enjamin </a:t>
            </a:r>
            <a:r>
              <a:rPr b="1" dirty="0" sz="1200" lang="en-US"/>
              <a:t> M</a:t>
            </a:r>
            <a:r>
              <a:rPr b="1" dirty="0" sz="1200" lang="id-ID"/>
              <a:t>utu</a:t>
            </a:r>
          </a:p>
          <a:p>
            <a:pPr fontAlgn="base"/>
            <a:r>
              <a:rPr b="1" dirty="0" sz="1200" lang="en-US"/>
              <a:t>K</a:t>
            </a:r>
            <a:r>
              <a:rPr b="1" dirty="0" sz="1200" lang="id-ID"/>
              <a:t>epala Madrasah</a:t>
            </a:r>
            <a:endParaRPr b="1" dirty="0" sz="1600" lang="en-US"/>
          </a:p>
        </p:txBody>
      </p:sp>
      <p:pic>
        <p:nvPicPr>
          <p:cNvPr id="2097196" name="Picture 4" descr="Related image"/>
          <p:cNvPicPr>
            <a:picLocks noChangeAspect="1" noChangeArrowheads="1"/>
          </p:cNvPicPr>
          <p:nvPr/>
        </p:nvPicPr>
        <p:blipFill>
          <a:blip xmlns:r="http://schemas.openxmlformats.org/officeDocument/2006/relationships" r:embed="rId1" cstate="print"/>
          <a:srcRect/>
          <a:stretch>
            <a:fillRect/>
          </a:stretch>
        </p:blipFill>
        <p:spPr bwMode="auto">
          <a:xfrm>
            <a:off x="4770729" y="2146142"/>
            <a:ext cx="990975" cy="935233"/>
          </a:xfrm>
          <a:prstGeom prst="rect"/>
          <a:noFill/>
        </p:spPr>
      </p:pic>
      <p:sp>
        <p:nvSpPr>
          <p:cNvPr id="1048864" name="TextBox 22"/>
          <p:cNvSpPr txBox="1"/>
          <p:nvPr/>
        </p:nvSpPr>
        <p:spPr>
          <a:xfrm>
            <a:off x="6793677" y="3989327"/>
            <a:ext cx="2360567" cy="461665"/>
          </a:xfrm>
          <a:prstGeom prst="rect"/>
          <a:noFill/>
        </p:spPr>
        <p:txBody>
          <a:bodyPr anchor="ctr" rtlCol="0" wrap="square">
            <a:spAutoFit/>
          </a:bodyPr>
          <a:p>
            <a:pPr fontAlgn="base" lvl="0"/>
            <a:r>
              <a:rPr b="1" dirty="0" sz="1200" lang="en-US"/>
              <a:t>P</a:t>
            </a:r>
            <a:r>
              <a:rPr b="1" dirty="0" sz="1200" lang="id-ID"/>
              <a:t>enghargaan dan </a:t>
            </a:r>
            <a:r>
              <a:rPr b="1" dirty="0" sz="1200" lang="en-US"/>
              <a:t>P</a:t>
            </a:r>
            <a:r>
              <a:rPr b="1" dirty="0" sz="1200" lang="id-ID"/>
              <a:t>erlindungan</a:t>
            </a:r>
            <a:r>
              <a:rPr b="1" dirty="0" sz="1200" lang="en-US"/>
              <a:t> K</a:t>
            </a:r>
            <a:r>
              <a:rPr b="1" dirty="0" sz="1200" lang="id-ID"/>
              <a:t>amad</a:t>
            </a:r>
            <a:endParaRPr dirty="0" sz="1200" lang="en-US"/>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1" presetSubtype="1">
                                  <p:stCondLst>
                                    <p:cond delay="0"/>
                                  </p:stCondLst>
                                  <p:childTnLst>
                                    <p:set>
                                      <p:cBhvr>
                                        <p:cTn dur="1" fill="hold" id="6">
                                          <p:stCondLst>
                                            <p:cond delay="0"/>
                                          </p:stCondLst>
                                        </p:cTn>
                                        <p:tgtEl>
                                          <p:spTgt spid="212"/>
                                        </p:tgtEl>
                                        <p:attrNameLst>
                                          <p:attrName>style.visibility</p:attrName>
                                        </p:attrNameLst>
                                      </p:cBhvr>
                                      <p:to>
                                        <p:strVal val="visible"/>
                                      </p:to>
                                    </p:set>
                                    <p:animEffect transition="in" filter="wheel(1)">
                                      <p:cBhvr>
                                        <p:cTn dur="2000" id="7"/>
                                        <p:tgtEl>
                                          <p:spTgt spid="212"/>
                                        </p:tgtEl>
                                      </p:cBhvr>
                                    </p:animEffect>
                                  </p:childTnLst>
                                </p:cTn>
                              </p:par>
                              <p:par>
                                <p:cTn fill="hold" id="8" nodeType="withEffect" presetClass="entr" presetID="21" presetSubtype="1">
                                  <p:stCondLst>
                                    <p:cond delay="0"/>
                                  </p:stCondLst>
                                  <p:childTnLst>
                                    <p:set>
                                      <p:cBhvr>
                                        <p:cTn dur="1" fill="hold" id="9">
                                          <p:stCondLst>
                                            <p:cond delay="0"/>
                                          </p:stCondLst>
                                        </p:cTn>
                                        <p:tgtEl>
                                          <p:spTgt spid="2097196"/>
                                        </p:tgtEl>
                                        <p:attrNameLst>
                                          <p:attrName>style.visibility</p:attrName>
                                        </p:attrNameLst>
                                      </p:cBhvr>
                                      <p:to>
                                        <p:strVal val="visible"/>
                                      </p:to>
                                    </p:set>
                                    <p:animEffect transition="in" filter="wheel(1)">
                                      <p:cBhvr>
                                        <p:cTn dur="2000" id="10"/>
                                        <p:tgtEl>
                                          <p:spTgt spid="2097196"/>
                                        </p:tgtEl>
                                      </p:cBhvr>
                                    </p:animEffect>
                                  </p:childTnLst>
                                </p:cTn>
                              </p:par>
                              <p:par>
                                <p:cTn fill="hold" grpId="0" id="11" nodeType="withEffect" presetClass="entr" presetID="21" presetSubtype="1">
                                  <p:stCondLst>
                                    <p:cond delay="0"/>
                                  </p:stCondLst>
                                  <p:childTnLst>
                                    <p:set>
                                      <p:cBhvr>
                                        <p:cTn dur="1" fill="hold" id="12">
                                          <p:stCondLst>
                                            <p:cond delay="0"/>
                                          </p:stCondLst>
                                        </p:cTn>
                                        <p:tgtEl>
                                          <p:spTgt spid="1048854"/>
                                        </p:tgtEl>
                                        <p:attrNameLst>
                                          <p:attrName>style.visibility</p:attrName>
                                        </p:attrNameLst>
                                      </p:cBhvr>
                                      <p:to>
                                        <p:strVal val="visible"/>
                                      </p:to>
                                    </p:set>
                                    <p:animEffect transition="in" filter="wheel(1)">
                                      <p:cBhvr>
                                        <p:cTn dur="2000" id="13"/>
                                        <p:tgtEl>
                                          <p:spTgt spid="1048854"/>
                                        </p:tgtEl>
                                      </p:cBhvr>
                                    </p:animEffect>
                                  </p:childTnLst>
                                </p:cTn>
                              </p:par>
                              <p:par>
                                <p:cTn fill="hold" grpId="0" id="14" nodeType="withEffect" presetClass="entr" presetID="21" presetSubtype="1">
                                  <p:stCondLst>
                                    <p:cond delay="0"/>
                                  </p:stCondLst>
                                  <p:childTnLst>
                                    <p:set>
                                      <p:cBhvr>
                                        <p:cTn dur="1" fill="hold" id="15">
                                          <p:stCondLst>
                                            <p:cond delay="0"/>
                                          </p:stCondLst>
                                        </p:cTn>
                                        <p:tgtEl>
                                          <p:spTgt spid="1048853"/>
                                        </p:tgtEl>
                                        <p:attrNameLst>
                                          <p:attrName>style.visibility</p:attrName>
                                        </p:attrNameLst>
                                      </p:cBhvr>
                                      <p:to>
                                        <p:strVal val="visible"/>
                                      </p:to>
                                    </p:set>
                                    <p:animEffect transition="in" filter="wheel(1)">
                                      <p:cBhvr>
                                        <p:cTn dur="2000" id="16"/>
                                        <p:tgtEl>
                                          <p:spTgt spid="1048853"/>
                                        </p:tgtEl>
                                      </p:cBhvr>
                                    </p:animEffect>
                                  </p:childTnLst>
                                </p:cTn>
                              </p:par>
                              <p:par>
                                <p:cTn fill="hold" grpId="0" id="17" nodeType="withEffect" presetClass="entr" presetID="21" presetSubtype="1">
                                  <p:stCondLst>
                                    <p:cond delay="0"/>
                                  </p:stCondLst>
                                  <p:childTnLst>
                                    <p:set>
                                      <p:cBhvr>
                                        <p:cTn dur="1" fill="hold" id="18">
                                          <p:stCondLst>
                                            <p:cond delay="0"/>
                                          </p:stCondLst>
                                        </p:cTn>
                                        <p:tgtEl>
                                          <p:spTgt spid="1048857"/>
                                        </p:tgtEl>
                                        <p:attrNameLst>
                                          <p:attrName>style.visibility</p:attrName>
                                        </p:attrNameLst>
                                      </p:cBhvr>
                                      <p:to>
                                        <p:strVal val="visible"/>
                                      </p:to>
                                    </p:set>
                                    <p:animEffect transition="in" filter="wheel(1)">
                                      <p:cBhvr>
                                        <p:cTn dur="2000" id="19"/>
                                        <p:tgtEl>
                                          <p:spTgt spid="1048857"/>
                                        </p:tgtEl>
                                      </p:cBhvr>
                                    </p:animEffect>
                                  </p:childTnLst>
                                </p:cTn>
                              </p:par>
                              <p:par>
                                <p:cTn fill="hold" grpId="0" id="20" nodeType="withEffect" presetClass="entr" presetID="21" presetSubtype="1">
                                  <p:stCondLst>
                                    <p:cond delay="0"/>
                                  </p:stCondLst>
                                  <p:childTnLst>
                                    <p:set>
                                      <p:cBhvr>
                                        <p:cTn dur="1" fill="hold" id="21">
                                          <p:stCondLst>
                                            <p:cond delay="0"/>
                                          </p:stCondLst>
                                        </p:cTn>
                                        <p:tgtEl>
                                          <p:spTgt spid="1048859"/>
                                        </p:tgtEl>
                                        <p:attrNameLst>
                                          <p:attrName>style.visibility</p:attrName>
                                        </p:attrNameLst>
                                      </p:cBhvr>
                                      <p:to>
                                        <p:strVal val="visible"/>
                                      </p:to>
                                    </p:set>
                                    <p:animEffect transition="in" filter="wheel(1)">
                                      <p:cBhvr>
                                        <p:cTn dur="2000" id="22"/>
                                        <p:tgtEl>
                                          <p:spTgt spid="1048859"/>
                                        </p:tgtEl>
                                      </p:cBhvr>
                                    </p:animEffect>
                                  </p:childTnLst>
                                </p:cTn>
                              </p:par>
                              <p:par>
                                <p:cTn fill="hold" grpId="0" id="23" nodeType="withEffect" presetClass="entr" presetID="21" presetSubtype="1">
                                  <p:stCondLst>
                                    <p:cond delay="0"/>
                                  </p:stCondLst>
                                  <p:childTnLst>
                                    <p:set>
                                      <p:cBhvr>
                                        <p:cTn dur="1" fill="hold" id="24">
                                          <p:stCondLst>
                                            <p:cond delay="0"/>
                                          </p:stCondLst>
                                        </p:cTn>
                                        <p:tgtEl>
                                          <p:spTgt spid="1048858"/>
                                        </p:tgtEl>
                                        <p:attrNameLst>
                                          <p:attrName>style.visibility</p:attrName>
                                        </p:attrNameLst>
                                      </p:cBhvr>
                                      <p:to>
                                        <p:strVal val="visible"/>
                                      </p:to>
                                    </p:set>
                                    <p:animEffect transition="in" filter="wheel(1)">
                                      <p:cBhvr>
                                        <p:cTn dur="2000" id="25"/>
                                        <p:tgtEl>
                                          <p:spTgt spid="1048858"/>
                                        </p:tgtEl>
                                      </p:cBhvr>
                                    </p:animEffect>
                                  </p:childTnLst>
                                </p:cTn>
                              </p:par>
                              <p:par>
                                <p:cTn fill="hold" grpId="0" id="26" nodeType="withEffect" presetClass="entr" presetID="21" presetSubtype="1">
                                  <p:stCondLst>
                                    <p:cond delay="0"/>
                                  </p:stCondLst>
                                  <p:childTnLst>
                                    <p:set>
                                      <p:cBhvr>
                                        <p:cTn dur="1" fill="hold" id="27">
                                          <p:stCondLst>
                                            <p:cond delay="0"/>
                                          </p:stCondLst>
                                        </p:cTn>
                                        <p:tgtEl>
                                          <p:spTgt spid="1048860"/>
                                        </p:tgtEl>
                                        <p:attrNameLst>
                                          <p:attrName>style.visibility</p:attrName>
                                        </p:attrNameLst>
                                      </p:cBhvr>
                                      <p:to>
                                        <p:strVal val="visible"/>
                                      </p:to>
                                    </p:set>
                                    <p:animEffect transition="in" filter="wheel(1)">
                                      <p:cBhvr>
                                        <p:cTn dur="2000" id="28"/>
                                        <p:tgtEl>
                                          <p:spTgt spid="1048860"/>
                                        </p:tgtEl>
                                      </p:cBhvr>
                                    </p:animEffect>
                                  </p:childTnLst>
                                </p:cTn>
                              </p:par>
                            </p:childTnLst>
                          </p:cTn>
                        </p:par>
                      </p:childTnLst>
                    </p:cTn>
                  </p:par>
                  <p:par>
                    <p:cTn fill="hold" id="29">
                      <p:stCondLst>
                        <p:cond delay="indefinite"/>
                      </p:stCondLst>
                      <p:childTnLst>
                        <p:par>
                          <p:cTn fill="hold" id="30">
                            <p:stCondLst>
                              <p:cond delay="0"/>
                            </p:stCondLst>
                            <p:childTnLst>
                              <p:par>
                                <p:cTn fill="hold" grpId="0" id="31" nodeType="clickEffect" presetClass="entr" presetID="53" presetSubtype="16">
                                  <p:stCondLst>
                                    <p:cond delay="0"/>
                                  </p:stCondLst>
                                  <p:childTnLst>
                                    <p:set>
                                      <p:cBhvr>
                                        <p:cTn dur="1" fill="hold" id="32">
                                          <p:stCondLst>
                                            <p:cond delay="0"/>
                                          </p:stCondLst>
                                        </p:cTn>
                                        <p:tgtEl>
                                          <p:spTgt spid="1048861"/>
                                        </p:tgtEl>
                                        <p:attrNameLst>
                                          <p:attrName>style.visibility</p:attrName>
                                        </p:attrNameLst>
                                      </p:cBhvr>
                                      <p:to>
                                        <p:strVal val="visible"/>
                                      </p:to>
                                    </p:set>
                                    <p:anim calcmode="lin" valueType="num">
                                      <p:cBhvr>
                                        <p:cTn dur="500" fill="hold" id="33"/>
                                        <p:tgtEl>
                                          <p:spTgt spid="1048861"/>
                                        </p:tgtEl>
                                        <p:attrNameLst>
                                          <p:attrName>ppt_w</p:attrName>
                                        </p:attrNameLst>
                                      </p:cBhvr>
                                      <p:tavLst>
                                        <p:tav tm="0">
                                          <p:val>
                                            <p:fltVal val="0.0"/>
                                          </p:val>
                                        </p:tav>
                                        <p:tav tm="100000">
                                          <p:val>
                                            <p:strVal val="#ppt_w"/>
                                          </p:val>
                                        </p:tav>
                                      </p:tavLst>
                                    </p:anim>
                                    <p:anim calcmode="lin" valueType="num">
                                      <p:cBhvr>
                                        <p:cTn dur="500" fill="hold" id="34"/>
                                        <p:tgtEl>
                                          <p:spTgt spid="1048861"/>
                                        </p:tgtEl>
                                        <p:attrNameLst>
                                          <p:attrName>ppt_h</p:attrName>
                                        </p:attrNameLst>
                                      </p:cBhvr>
                                      <p:tavLst>
                                        <p:tav tm="0">
                                          <p:val>
                                            <p:fltVal val="0.0"/>
                                          </p:val>
                                        </p:tav>
                                        <p:tav tm="100000">
                                          <p:val>
                                            <p:strVal val="#ppt_h"/>
                                          </p:val>
                                        </p:tav>
                                      </p:tavLst>
                                    </p:anim>
                                    <p:animEffect transition="in" filter="fade">
                                      <p:cBhvr>
                                        <p:cTn dur="500" id="35"/>
                                        <p:tgtEl>
                                          <p:spTgt spid="1048861"/>
                                        </p:tgtEl>
                                      </p:cBhvr>
                                    </p:animEffect>
                                  </p:childTnLst>
                                </p:cTn>
                              </p:par>
                              <p:par>
                                <p:cTn fill="hold" grpId="0" id="36" nodeType="withEffect" presetClass="entr" presetID="53" presetSubtype="16">
                                  <p:stCondLst>
                                    <p:cond delay="0"/>
                                  </p:stCondLst>
                                  <p:childTnLst>
                                    <p:set>
                                      <p:cBhvr>
                                        <p:cTn dur="1" fill="hold" id="37">
                                          <p:stCondLst>
                                            <p:cond delay="0"/>
                                          </p:stCondLst>
                                        </p:cTn>
                                        <p:tgtEl>
                                          <p:spTgt spid="1048862"/>
                                        </p:tgtEl>
                                        <p:attrNameLst>
                                          <p:attrName>style.visibility</p:attrName>
                                        </p:attrNameLst>
                                      </p:cBhvr>
                                      <p:to>
                                        <p:strVal val="visible"/>
                                      </p:to>
                                    </p:set>
                                    <p:anim calcmode="lin" valueType="num">
                                      <p:cBhvr>
                                        <p:cTn dur="500" fill="hold" id="38"/>
                                        <p:tgtEl>
                                          <p:spTgt spid="1048862"/>
                                        </p:tgtEl>
                                        <p:attrNameLst>
                                          <p:attrName>ppt_w</p:attrName>
                                        </p:attrNameLst>
                                      </p:cBhvr>
                                      <p:tavLst>
                                        <p:tav tm="0">
                                          <p:val>
                                            <p:fltVal val="0.0"/>
                                          </p:val>
                                        </p:tav>
                                        <p:tav tm="100000">
                                          <p:val>
                                            <p:strVal val="#ppt_w"/>
                                          </p:val>
                                        </p:tav>
                                      </p:tavLst>
                                    </p:anim>
                                    <p:anim calcmode="lin" valueType="num">
                                      <p:cBhvr>
                                        <p:cTn dur="500" fill="hold" id="39"/>
                                        <p:tgtEl>
                                          <p:spTgt spid="1048862"/>
                                        </p:tgtEl>
                                        <p:attrNameLst>
                                          <p:attrName>ppt_h</p:attrName>
                                        </p:attrNameLst>
                                      </p:cBhvr>
                                      <p:tavLst>
                                        <p:tav tm="0">
                                          <p:val>
                                            <p:fltVal val="0.0"/>
                                          </p:val>
                                        </p:tav>
                                        <p:tav tm="100000">
                                          <p:val>
                                            <p:strVal val="#ppt_h"/>
                                          </p:val>
                                        </p:tav>
                                      </p:tavLst>
                                    </p:anim>
                                    <p:animEffect transition="in" filter="fade">
                                      <p:cBhvr>
                                        <p:cTn dur="500" id="40"/>
                                        <p:tgtEl>
                                          <p:spTgt spid="1048862"/>
                                        </p:tgtEl>
                                      </p:cBhvr>
                                    </p:animEffect>
                                  </p:childTnLst>
                                </p:cTn>
                              </p:par>
                              <p:par>
                                <p:cTn fill="hold" grpId="0" id="41" nodeType="withEffect" presetClass="entr" presetID="53" presetSubtype="16">
                                  <p:stCondLst>
                                    <p:cond delay="0"/>
                                  </p:stCondLst>
                                  <p:childTnLst>
                                    <p:set>
                                      <p:cBhvr>
                                        <p:cTn dur="1" fill="hold" id="42">
                                          <p:stCondLst>
                                            <p:cond delay="0"/>
                                          </p:stCondLst>
                                        </p:cTn>
                                        <p:tgtEl>
                                          <p:spTgt spid="1048863"/>
                                        </p:tgtEl>
                                        <p:attrNameLst>
                                          <p:attrName>style.visibility</p:attrName>
                                        </p:attrNameLst>
                                      </p:cBhvr>
                                      <p:to>
                                        <p:strVal val="visible"/>
                                      </p:to>
                                    </p:set>
                                    <p:anim calcmode="lin" valueType="num">
                                      <p:cBhvr>
                                        <p:cTn dur="500" fill="hold" id="43"/>
                                        <p:tgtEl>
                                          <p:spTgt spid="1048863"/>
                                        </p:tgtEl>
                                        <p:attrNameLst>
                                          <p:attrName>ppt_w</p:attrName>
                                        </p:attrNameLst>
                                      </p:cBhvr>
                                      <p:tavLst>
                                        <p:tav tm="0">
                                          <p:val>
                                            <p:fltVal val="0.0"/>
                                          </p:val>
                                        </p:tav>
                                        <p:tav tm="100000">
                                          <p:val>
                                            <p:strVal val="#ppt_w"/>
                                          </p:val>
                                        </p:tav>
                                      </p:tavLst>
                                    </p:anim>
                                    <p:anim calcmode="lin" valueType="num">
                                      <p:cBhvr>
                                        <p:cTn dur="500" fill="hold" id="44"/>
                                        <p:tgtEl>
                                          <p:spTgt spid="1048863"/>
                                        </p:tgtEl>
                                        <p:attrNameLst>
                                          <p:attrName>ppt_h</p:attrName>
                                        </p:attrNameLst>
                                      </p:cBhvr>
                                      <p:tavLst>
                                        <p:tav tm="0">
                                          <p:val>
                                            <p:fltVal val="0.0"/>
                                          </p:val>
                                        </p:tav>
                                        <p:tav tm="100000">
                                          <p:val>
                                            <p:strVal val="#ppt_h"/>
                                          </p:val>
                                        </p:tav>
                                      </p:tavLst>
                                    </p:anim>
                                    <p:animEffect transition="in" filter="fade">
                                      <p:cBhvr>
                                        <p:cTn dur="500" id="45"/>
                                        <p:tgtEl>
                                          <p:spTgt spid="1048863"/>
                                        </p:tgtEl>
                                      </p:cBhvr>
                                    </p:animEffect>
                                  </p:childTnLst>
                                </p:cTn>
                              </p:par>
                              <p:par>
                                <p:cTn fill="hold" grpId="0" id="46" nodeType="withEffect" presetClass="entr" presetID="53" presetSubtype="16">
                                  <p:stCondLst>
                                    <p:cond delay="0"/>
                                  </p:stCondLst>
                                  <p:childTnLst>
                                    <p:set>
                                      <p:cBhvr>
                                        <p:cTn dur="1" fill="hold" id="47">
                                          <p:stCondLst>
                                            <p:cond delay="0"/>
                                          </p:stCondLst>
                                        </p:cTn>
                                        <p:tgtEl>
                                          <p:spTgt spid="1048864"/>
                                        </p:tgtEl>
                                        <p:attrNameLst>
                                          <p:attrName>style.visibility</p:attrName>
                                        </p:attrNameLst>
                                      </p:cBhvr>
                                      <p:to>
                                        <p:strVal val="visible"/>
                                      </p:to>
                                    </p:set>
                                    <p:anim calcmode="lin" valueType="num">
                                      <p:cBhvr>
                                        <p:cTn dur="500" fill="hold" id="48"/>
                                        <p:tgtEl>
                                          <p:spTgt spid="1048864"/>
                                        </p:tgtEl>
                                        <p:attrNameLst>
                                          <p:attrName>ppt_w</p:attrName>
                                        </p:attrNameLst>
                                      </p:cBhvr>
                                      <p:tavLst>
                                        <p:tav tm="0">
                                          <p:val>
                                            <p:fltVal val="0.0"/>
                                          </p:val>
                                        </p:tav>
                                        <p:tav tm="100000">
                                          <p:val>
                                            <p:strVal val="#ppt_w"/>
                                          </p:val>
                                        </p:tav>
                                      </p:tavLst>
                                    </p:anim>
                                    <p:anim calcmode="lin" valueType="num">
                                      <p:cBhvr>
                                        <p:cTn dur="500" fill="hold" id="49"/>
                                        <p:tgtEl>
                                          <p:spTgt spid="1048864"/>
                                        </p:tgtEl>
                                        <p:attrNameLst>
                                          <p:attrName>ppt_h</p:attrName>
                                        </p:attrNameLst>
                                      </p:cBhvr>
                                      <p:tavLst>
                                        <p:tav tm="0">
                                          <p:val>
                                            <p:fltVal val="0.0"/>
                                          </p:val>
                                        </p:tav>
                                        <p:tav tm="100000">
                                          <p:val>
                                            <p:strVal val="#ppt_h"/>
                                          </p:val>
                                        </p:tav>
                                      </p:tavLst>
                                    </p:anim>
                                    <p:animEffect transition="in" filter="fade">
                                      <p:cBhvr>
                                        <p:cTn dur="500" id="50"/>
                                        <p:tgtEl>
                                          <p:spTgt spid="10488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53" grpId="0" animBg="1"/>
      <p:bldP spid="1048854" grpId="0" animBg="1"/>
      <p:bldP spid="1048857" grpId="0" animBg="1"/>
      <p:bldP spid="1048858" grpId="0" animBg="1"/>
      <p:bldP spid="1048859" grpId="0" animBg="1"/>
      <p:bldP spid="1048860" grpId="0" animBg="1"/>
      <p:bldP spid="1048861" grpId="0"/>
      <p:bldP spid="1048862" grpId="0"/>
      <p:bldP spid="1048863" grpId="0"/>
      <p:bldP spid="1048864"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213" name=""/>
        <p:cNvGrpSpPr/>
        <p:nvPr/>
      </p:nvGrpSpPr>
      <p:grpSpPr>
        <a:xfrm>
          <a:off x="0" y="0"/>
          <a:ext cx="0" cy="0"/>
          <a:chOff x="0" y="0"/>
          <a:chExt cx="0" cy="0"/>
        </a:xfrm>
      </p:grpSpPr>
      <p:pic>
        <p:nvPicPr>
          <p:cNvPr id="2097197" name="PICTURE PLACEHOLDER"/>
          <p:cNvPicPr>
            <a:picLocks noChangeAspect="1" noGrp="1"/>
          </p:cNvPicPr>
          <p:nvPr>
            <p:ph type="pic" sz="quarter" idx="10"/>
          </p:nvPr>
        </p:nvPicPr>
        <p:blipFill>
          <a:blip xmlns:r="http://schemas.openxmlformats.org/officeDocument/2006/relationships" r:embed="rId1" cstate="print"/>
          <a:srcRect t="17892" b="17892"/>
          <a:stretch>
            <a:fillRect/>
          </a:stretch>
        </p:blipFill>
        <p:spPr/>
      </p:pic>
      <p:grpSp>
        <p:nvGrpSpPr>
          <p:cNvPr id="214" name="LOGO GROUP"/>
          <p:cNvGrpSpPr/>
          <p:nvPr/>
        </p:nvGrpSpPr>
        <p:grpSpPr>
          <a:xfrm rot="-900000">
            <a:off x="4952197" y="3586248"/>
            <a:ext cx="866775" cy="1472788"/>
            <a:chOff x="3492500" y="2932133"/>
            <a:chExt cx="1155700" cy="1963717"/>
          </a:xfrm>
        </p:grpSpPr>
        <p:pic>
          <p:nvPicPr>
            <p:cNvPr id="2097198" name="Picture 3"/>
            <p:cNvPicPr>
              <a:picLocks noChangeAspect="1"/>
            </p:cNvPicPr>
            <p:nvPr/>
          </p:nvPicPr>
          <p:blipFill>
            <a:blip xmlns:r="http://schemas.openxmlformats.org/officeDocument/2006/relationships" r:embed="rId2" cstate="print"/>
            <a:stretch>
              <a:fillRect/>
            </a:stretch>
          </p:blipFill>
          <p:spPr>
            <a:xfrm>
              <a:off x="3508052" y="2932133"/>
              <a:ext cx="1133954" cy="993734"/>
            </a:xfrm>
            <a:prstGeom prst="rect"/>
          </p:spPr>
        </p:pic>
        <p:sp>
          <p:nvSpPr>
            <p:cNvPr id="1048865" name="Rectangle 4"/>
            <p:cNvSpPr/>
            <p:nvPr/>
          </p:nvSpPr>
          <p:spPr>
            <a:xfrm>
              <a:off x="3492500" y="3924300"/>
              <a:ext cx="1155700" cy="971550"/>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grpSp>
      <p:pic>
        <p:nvPicPr>
          <p:cNvPr id="2097199" name="Upbeat Drums Background Music For Videos">
            <a:hlinkClick r:id="" action="ppaction://media"/>
          </p:cNvPr>
          <p:cNvPicPr>
            <a:picLocks noChangeAspect="1"/>
          </p:cNvPicPr>
          <p:nvPr>
            <a:audioFile r:link="rId3"/>
            <p:extLst>
              <p:ext uri="{DAA4B4D4-6D71-4841-9C94-3DE7FCFB9230}">
                <p14:media xmlns:p14="http://schemas.microsoft.com/office/powerpoint/2010/main" r:embed="rId4">
                  <p14:fade out="2000"/>
                  <p14:trim st="18000" end="0"/>
                </p14:media>
              </p:ext>
            </p:extLst>
          </p:nvPr>
        </p:nvPicPr>
        <p:blipFill>
          <a:blip xmlns:r="http://schemas.openxmlformats.org/officeDocument/2006/relationships" r:embed="rId5" cstate="print"/>
          <a:stretch>
            <a:fillRect/>
          </a:stretch>
        </p:blipFill>
        <p:spPr>
          <a:xfrm>
            <a:off x="1512094" y="-1009650"/>
            <a:ext cx="457200" cy="457200"/>
          </a:xfrm>
          <a:prstGeom prst="rect"/>
        </p:spPr>
      </p:pic>
      <p:sp>
        <p:nvSpPr>
          <p:cNvPr id="1048866" name="Cloud 7"/>
          <p:cNvSpPr/>
          <p:nvPr/>
        </p:nvSpPr>
        <p:spPr>
          <a:xfrm>
            <a:off x="1043608" y="269811"/>
            <a:ext cx="7344816" cy="3227948"/>
          </a:xfrm>
          <a:prstGeom prst="cloud"/>
        </p:spPr>
        <p:style>
          <a:lnRef idx="0">
            <a:schemeClr val="accent3"/>
          </a:lnRef>
          <a:fillRef idx="3">
            <a:schemeClr val="accent3"/>
          </a:fillRef>
          <a:effectRef idx="3">
            <a:schemeClr val="accent3"/>
          </a:effectRef>
          <a:fontRef idx="minor">
            <a:schemeClr val="lt1"/>
          </a:fontRef>
        </p:style>
        <p:txBody>
          <a:bodyPr anchor="ctr" rtlCol="0"/>
          <a:p>
            <a:pPr algn="ctr"/>
            <a:r>
              <a:rPr b="1" dirty="0" sz="3600" lang="id-ID">
                <a:solidFill>
                  <a:schemeClr val="tx1"/>
                </a:solidFill>
                <a:latin typeface="Bernard MT Condensed" panose="02050806060905020404" pitchFamily="18" charset="0"/>
              </a:rPr>
              <a:t>( KATA SI AWAS )</a:t>
            </a:r>
          </a:p>
          <a:p>
            <a:pPr algn="ctr"/>
            <a:r>
              <a:rPr b="1" dirty="0" sz="3600" lang="id-ID">
                <a:solidFill>
                  <a:schemeClr val="tx1"/>
                </a:solidFill>
                <a:latin typeface="Bernard MT Condensed" panose="02050806060905020404" pitchFamily="18" charset="0"/>
                <a:cs typeface="Courier New" pitchFamily="49" charset="0"/>
              </a:rPr>
              <a:t>PENINGKATAN KOMPETENSI PENGAWAS</a:t>
            </a:r>
            <a:endParaRPr dirty="0" sz="3600" lang="id-ID">
              <a:solidFill>
                <a:schemeClr val="tx1"/>
              </a:solidFill>
              <a:latin typeface="Bernard MT Condensed" panose="02050806060905020404" pitchFamily="18" charset="0"/>
            </a:endParaRP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600">
        <p14:conveyor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mediacall" presetID="1" presetSubtype="0">
                                  <p:stCondLst>
                                    <p:cond delay="0"/>
                                  </p:stCondLst>
                                  <p:childTnLst>
                                    <p:cmd type="call" cmd="playFrom(0.0)">
                                      <p:cBhvr>
                                        <p:cTn dur="1" fill="hold" id="6"/>
                                        <p:tgtEl>
                                          <p:spTgt spid="2097199"/>
                                        </p:tgtEl>
                                      </p:cBhvr>
                                    </p:cmd>
                                  </p:childTnLst>
                                </p:cTn>
                              </p:par>
                              <p:par>
                                <p:cTn decel="100000" fill="hold" id="7" nodeType="withEffect" presetClass="entr" presetID="2" presetSubtype="2">
                                  <p:stCondLst>
                                    <p:cond delay="0"/>
                                  </p:stCondLst>
                                  <p:childTnLst>
                                    <p:set>
                                      <p:cBhvr>
                                        <p:cTn dur="1" fill="hold" id="8">
                                          <p:stCondLst>
                                            <p:cond delay="0"/>
                                          </p:stCondLst>
                                        </p:cTn>
                                        <p:tgtEl>
                                          <p:spTgt spid="214"/>
                                        </p:tgtEl>
                                        <p:attrNameLst>
                                          <p:attrName>style.visibility</p:attrName>
                                        </p:attrNameLst>
                                      </p:cBhvr>
                                      <p:to>
                                        <p:strVal val="visible"/>
                                      </p:to>
                                    </p:set>
                                    <p:anim calcmode="lin" valueType="num">
                                      <p:cBhvr additive="base">
                                        <p:cTn dur="400" fill="hold" id="9"/>
                                        <p:tgtEl>
                                          <p:spTgt spid="214"/>
                                        </p:tgtEl>
                                        <p:attrNameLst>
                                          <p:attrName>ppt_x</p:attrName>
                                        </p:attrNameLst>
                                      </p:cBhvr>
                                      <p:tavLst>
                                        <p:tav tm="0">
                                          <p:val>
                                            <p:strVal val="1+#ppt_w/2"/>
                                          </p:val>
                                        </p:tav>
                                        <p:tav tm="100000">
                                          <p:val>
                                            <p:strVal val="#ppt_x"/>
                                          </p:val>
                                        </p:tav>
                                      </p:tavLst>
                                    </p:anim>
                                    <p:anim calcmode="lin" valueType="num">
                                      <p:cBhvr additive="base">
                                        <p:cTn dur="400" fill="hold" id="10"/>
                                        <p:tgtEl>
                                          <p:spTgt spid="214"/>
                                        </p:tgtEl>
                                        <p:attrNameLst>
                                          <p:attrName>ppt_y</p:attrName>
                                        </p:attrNameLst>
                                      </p:cBhvr>
                                      <p:tavLst>
                                        <p:tav tm="0">
                                          <p:val>
                                            <p:strVal val="#ppt_y"/>
                                          </p:val>
                                        </p:tav>
                                        <p:tav tm="100000">
                                          <p:val>
                                            <p:strVal val="#ppt_y"/>
                                          </p:val>
                                        </p:tav>
                                      </p:tavLst>
                                    </p:anim>
                                  </p:childTnLst>
                                </p:cTn>
                              </p:par>
                              <p:par>
                                <p:cTn decel="100000" fill="hold" id="11" nodeType="withEffect" presetClass="path" presetID="63" presetSubtype="0">
                                  <p:stCondLst>
                                    <p:cond delay="400"/>
                                  </p:stCondLst>
                                  <p:childTnLst>
                                    <p:animMotion origin="layout" path="M 0.01771 -1.85185E-6 L 0.03229 -1.85185E-6 " pathEditMode="relative" rAng="0" ptsTypes="AA">
                                      <p:cBhvr>
                                        <p:cTn dur="350" fill="hold" id="12"/>
                                        <p:tgtEl>
                                          <p:spTgt spid="214"/>
                                        </p:tgtEl>
                                        <p:attrNameLst>
                                          <p:attrName>ppt_x</p:attrName>
                                          <p:attrName>ppt_y</p:attrName>
                                        </p:attrNameLst>
                                      </p:cBhvr>
                                      <p:rCtr x="729" y="0"/>
                                    </p:animMotion>
                                  </p:childTnLst>
                                </p:cTn>
                              </p:par>
                              <p:par>
                                <p:cTn decel="100000" fill="hold" id="13" nodeType="withEffect" presetClass="emph" presetID="8" presetSubtype="0">
                                  <p:stCondLst>
                                    <p:cond delay="600"/>
                                  </p:stCondLst>
                                  <p:childTnLst>
                                    <p:animRot by="900000">
                                      <p:cBhvr>
                                        <p:cTn dur="350" fill="hold" id="14"/>
                                        <p:tgtEl>
                                          <p:spTgt spid="214"/>
                                        </p:tgtEl>
                                        <p:attrNameLst>
                                          <p:attrName>r</p:attrName>
                                        </p:attrNameLst>
                                      </p:cBhvr>
                                    </p:animRot>
                                  </p:childTnLst>
                                </p:cTn>
                              </p:par>
                              <p:par>
                                <p:cTn decel="100000" fill="hold" id="15" nodeType="withEffect" presetClass="path" presetID="0" presetSubtype="0">
                                  <p:stCondLst>
                                    <p:cond delay="1600"/>
                                  </p:stCondLst>
                                  <p:childTnLst>
                                    <p:animMotion origin="layout" path="M 0.03281 0.00023 L 0.04297 0.00023 " pathEditMode="relative" rAng="0" ptsTypes="AA">
                                      <p:cBhvr>
                                        <p:cTn dur="350" fill="hold" id="16"/>
                                        <p:tgtEl>
                                          <p:spTgt spid="214"/>
                                        </p:tgtEl>
                                        <p:attrNameLst>
                                          <p:attrName>ppt_x</p:attrName>
                                          <p:attrName>ppt_y</p:attrName>
                                        </p:attrNameLst>
                                      </p:cBhvr>
                                      <p:rCtr x="508" y="0"/>
                                    </p:animMotion>
                                  </p:childTnLst>
                                </p:cTn>
                              </p:par>
                              <p:par>
                                <p:cTn accel="100000" fill="hold" id="17" nodeType="withEffect" presetClass="exit" presetID="2" presetSubtype="8">
                                  <p:stCondLst>
                                    <p:cond delay="1700"/>
                                  </p:stCondLst>
                                  <p:childTnLst>
                                    <p:anim calcmode="lin" valueType="num">
                                      <p:cBhvr additive="base">
                                        <p:cTn dur="300" id="18"/>
                                        <p:tgtEl>
                                          <p:spTgt spid="214"/>
                                        </p:tgtEl>
                                        <p:attrNameLst>
                                          <p:attrName>ppt_x</p:attrName>
                                        </p:attrNameLst>
                                      </p:cBhvr>
                                      <p:tavLst>
                                        <p:tav tm="0">
                                          <p:val>
                                            <p:strVal val="ppt_x"/>
                                          </p:val>
                                        </p:tav>
                                        <p:tav tm="100000">
                                          <p:val>
                                            <p:strVal val="0-ppt_w/2"/>
                                          </p:val>
                                        </p:tav>
                                      </p:tavLst>
                                    </p:anim>
                                    <p:anim calcmode="lin" valueType="num">
                                      <p:cBhvr additive="base">
                                        <p:cTn dur="300" id="19"/>
                                        <p:tgtEl>
                                          <p:spTgt spid="214"/>
                                        </p:tgtEl>
                                        <p:attrNameLst>
                                          <p:attrName>ppt_y</p:attrName>
                                        </p:attrNameLst>
                                      </p:cBhvr>
                                      <p:tavLst>
                                        <p:tav tm="0">
                                          <p:val>
                                            <p:strVal val="ppt_y"/>
                                          </p:val>
                                        </p:tav>
                                        <p:tav tm="100000">
                                          <p:val>
                                            <p:strVal val="ppt_y"/>
                                          </p:val>
                                        </p:tav>
                                      </p:tavLst>
                                    </p:anim>
                                    <p:set>
                                      <p:cBhvr>
                                        <p:cTn dur="1" fill="hold" id="20">
                                          <p:stCondLst>
                                            <p:cond delay="299"/>
                                          </p:stCondLst>
                                        </p:cTn>
                                        <p:tgtEl>
                                          <p:spTgt spid="214"/>
                                        </p:tgtEl>
                                        <p:attrNameLst>
                                          <p:attrName>style.visibility</p:attrName>
                                        </p:attrNameLst>
                                      </p:cBhvr>
                                      <p:to>
                                        <p:strVal val="hidden"/>
                                      </p:to>
                                    </p:set>
                                  </p:childTnLst>
                                </p:cTn>
                              </p:par>
                              <p:par>
                                <p:cTn fill="hold" id="21" nodeType="withEffect" presetClass="exit" presetID="2" presetSubtype="8">
                                  <p:stCondLst>
                                    <p:cond delay="1900"/>
                                  </p:stCondLst>
                                  <p:childTnLst>
                                    <p:anim calcmode="lin" valueType="num">
                                      <p:cBhvr additive="base">
                                        <p:cTn dur="350" id="22"/>
                                        <p:tgtEl>
                                          <p:spTgt spid="214"/>
                                        </p:tgtEl>
                                        <p:attrNameLst>
                                          <p:attrName>ppt_x</p:attrName>
                                        </p:attrNameLst>
                                      </p:cBhvr>
                                      <p:tavLst>
                                        <p:tav tm="0">
                                          <p:val>
                                            <p:strVal val="ppt_x"/>
                                          </p:val>
                                        </p:tav>
                                        <p:tav tm="100000">
                                          <p:val>
                                            <p:strVal val="0-ppt_w/2"/>
                                          </p:val>
                                        </p:tav>
                                      </p:tavLst>
                                    </p:anim>
                                    <p:anim calcmode="lin" valueType="num">
                                      <p:cBhvr additive="base">
                                        <p:cTn dur="350" id="23"/>
                                        <p:tgtEl>
                                          <p:spTgt spid="214"/>
                                        </p:tgtEl>
                                        <p:attrNameLst>
                                          <p:attrName>ppt_y</p:attrName>
                                        </p:attrNameLst>
                                      </p:cBhvr>
                                      <p:tavLst>
                                        <p:tav tm="0">
                                          <p:val>
                                            <p:strVal val="ppt_y"/>
                                          </p:val>
                                        </p:tav>
                                        <p:tav tm="100000">
                                          <p:val>
                                            <p:strVal val="ppt_y"/>
                                          </p:val>
                                        </p:tav>
                                      </p:tavLst>
                                    </p:anim>
                                    <p:set>
                                      <p:cBhvr>
                                        <p:cTn dur="1" fill="hold" id="24">
                                          <p:stCondLst>
                                            <p:cond delay="349"/>
                                          </p:stCondLst>
                                        </p:cTn>
                                        <p:tgtEl>
                                          <p:spTgt spid="214"/>
                                        </p:tgtEl>
                                        <p:attrNameLst>
                                          <p:attrName>style.visibility</p:attrName>
                                        </p:attrNameLst>
                                      </p:cBhvr>
                                      <p:to>
                                        <p:strVal val="hidden"/>
                                      </p:to>
                                    </p:set>
                                  </p:childTnLst>
                                </p:cTn>
                              </p:par>
                            </p:childTnLst>
                          </p:cTn>
                        </p:par>
                      </p:childTnLst>
                    </p:cTn>
                  </p:par>
                  <p:par>
                    <p:cTn fill="hold" id="25">
                      <p:stCondLst>
                        <p:cond delay="indefinite"/>
                      </p:stCondLst>
                      <p:childTnLst>
                        <p:par>
                          <p:cTn fill="hold" id="26">
                            <p:stCondLst>
                              <p:cond delay="0"/>
                            </p:stCondLst>
                            <p:childTnLst>
                              <p:par>
                                <p:cTn fill="hold" grpId="0" id="27" nodeType="clickEffect" presetClass="entr" presetID="2" presetSubtype="2">
                                  <p:stCondLst>
                                    <p:cond delay="0"/>
                                  </p:stCondLst>
                                  <p:childTnLst>
                                    <p:set>
                                      <p:cBhvr>
                                        <p:cTn dur="1" fill="hold" id="28">
                                          <p:stCondLst>
                                            <p:cond delay="0"/>
                                          </p:stCondLst>
                                        </p:cTn>
                                        <p:tgtEl>
                                          <p:spTgt spid="1048866"/>
                                        </p:tgtEl>
                                        <p:attrNameLst>
                                          <p:attrName>style.visibility</p:attrName>
                                        </p:attrNameLst>
                                      </p:cBhvr>
                                      <p:to>
                                        <p:strVal val="visible"/>
                                      </p:to>
                                    </p:set>
                                    <p:anim calcmode="lin" valueType="num">
                                      <p:cBhvr additive="base">
                                        <p:cTn dur="2000" fill="hold" id="29"/>
                                        <p:tgtEl>
                                          <p:spTgt spid="1048866"/>
                                        </p:tgtEl>
                                        <p:attrNameLst>
                                          <p:attrName>ppt_x</p:attrName>
                                        </p:attrNameLst>
                                      </p:cBhvr>
                                      <p:tavLst>
                                        <p:tav tm="0">
                                          <p:val>
                                            <p:strVal val="1+#ppt_w/2"/>
                                          </p:val>
                                        </p:tav>
                                        <p:tav tm="100000">
                                          <p:val>
                                            <p:strVal val="#ppt_x"/>
                                          </p:val>
                                        </p:tav>
                                      </p:tavLst>
                                    </p:anim>
                                    <p:anim calcmode="lin" valueType="num">
                                      <p:cBhvr additive="base">
                                        <p:cTn dur="2000" fill="hold" id="30"/>
                                        <p:tgtEl>
                                          <p:spTgt spid="10488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vol="80000">
                <p:cTn display="0" fill="hold" id="31">
                  <p:stCondLst>
                    <p:cond delay="indefinite"/>
                  </p:stCondLst>
                  <p:endCondLst>
                    <p:cond evt="onStopAudio" delay="0">
                      <p:tgtEl>
                        <p:sldTgt/>
                      </p:tgtEl>
                    </p:cond>
                  </p:endCondLst>
                </p:cTn>
                <p:tgtEl>
                  <p:spTgt spid="2097199"/>
                </p:tgtEl>
              </p:cMediaNode>
            </p:audio>
          </p:childTnLst>
        </p:cTn>
      </p:par>
    </p:tnLst>
    <p:bldLst>
      <p:bldP spid="104886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215" name=""/>
        <p:cNvGrpSpPr/>
        <p:nvPr/>
      </p:nvGrpSpPr>
      <p:grpSpPr>
        <a:xfrm>
          <a:off x="0" y="0"/>
          <a:ext cx="0" cy="0"/>
          <a:chOff x="0" y="0"/>
          <a:chExt cx="0" cy="0"/>
        </a:xfrm>
      </p:grpSpPr>
      <p:sp>
        <p:nvSpPr>
          <p:cNvPr id="1048867" name="Rectangle 4"/>
          <p:cNvSpPr/>
          <p:nvPr/>
        </p:nvSpPr>
        <p:spPr>
          <a:xfrm>
            <a:off x="0" y="0"/>
            <a:ext cx="1475656" cy="1851670"/>
          </a:xfrm>
          <a:prstGeom prst="rect"/>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dirty="0" sz="2400" lang="id-ID">
                <a:latin typeface="Agency FB" pitchFamily="34" charset="0"/>
              </a:rPr>
              <a:t>Gerakan Ayo</a:t>
            </a:r>
          </a:p>
          <a:p>
            <a:pPr algn="ctr"/>
            <a:r>
              <a:rPr dirty="0" sz="2400" lang="id-ID">
                <a:latin typeface="Agency FB" pitchFamily="34" charset="0"/>
              </a:rPr>
              <a:t>Membangun </a:t>
            </a:r>
          </a:p>
          <a:p>
            <a:pPr algn="ctr"/>
            <a:r>
              <a:rPr dirty="0" sz="2400" lang="id-ID">
                <a:latin typeface="Agency FB" pitchFamily="34" charset="0"/>
              </a:rPr>
              <a:t>Madrasah</a:t>
            </a:r>
            <a:endParaRPr dirty="0" sz="2400" lang="en-US">
              <a:latin typeface="Agency FB" pitchFamily="34" charset="0"/>
            </a:endParaRPr>
          </a:p>
        </p:txBody>
      </p:sp>
      <p:sp>
        <p:nvSpPr>
          <p:cNvPr id="1048868" name="Arrow: Left-Right 10"/>
          <p:cNvSpPr/>
          <p:nvPr/>
        </p:nvSpPr>
        <p:spPr>
          <a:xfrm>
            <a:off x="4002117" y="1491630"/>
            <a:ext cx="2232248" cy="1656184"/>
          </a:xfrm>
          <a:prstGeom prst="leftRightArrow"/>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dirty="0" lang="id-ID"/>
              <a:t>KATA SI </a:t>
            </a:r>
          </a:p>
          <a:p>
            <a:pPr algn="ctr"/>
            <a:r>
              <a:rPr dirty="0" lang="id-ID"/>
              <a:t>GURU</a:t>
            </a:r>
          </a:p>
        </p:txBody>
      </p:sp>
      <p:sp>
        <p:nvSpPr>
          <p:cNvPr id="1048869" name="Rectangle: Rounded Corners 11"/>
          <p:cNvSpPr/>
          <p:nvPr/>
        </p:nvSpPr>
        <p:spPr>
          <a:xfrm>
            <a:off x="1776644" y="771550"/>
            <a:ext cx="2088232" cy="3096344"/>
          </a:xfrm>
          <a:prstGeom prst="roundRect"/>
        </p:spPr>
        <p:style>
          <a:lnRef idx="3">
            <a:schemeClr val="lt1"/>
          </a:lnRef>
          <a:fillRef idx="1">
            <a:schemeClr val="accent3"/>
          </a:fillRef>
          <a:effectRef idx="1">
            <a:schemeClr val="accent3"/>
          </a:effectRef>
          <a:fontRef idx="minor">
            <a:schemeClr val="lt1"/>
          </a:fontRef>
        </p:style>
        <p:txBody>
          <a:bodyPr anchor="ctr" rtlCol="0"/>
          <a:p>
            <a:pPr algn="ctr"/>
            <a:r>
              <a:rPr dirty="0" lang="id-ID">
                <a:solidFill>
                  <a:schemeClr val="tx1"/>
                </a:solidFill>
              </a:rPr>
              <a:t>Peningkatan </a:t>
            </a:r>
          </a:p>
          <a:p>
            <a:pPr algn="ctr"/>
            <a:r>
              <a:rPr dirty="0" lang="id-ID">
                <a:solidFill>
                  <a:schemeClr val="tx1"/>
                </a:solidFill>
              </a:rPr>
              <a:t>Kompetensi </a:t>
            </a:r>
          </a:p>
          <a:p>
            <a:pPr algn="ctr"/>
            <a:r>
              <a:rPr dirty="0" lang="id-ID">
                <a:solidFill>
                  <a:schemeClr val="tx1"/>
                </a:solidFill>
              </a:rPr>
              <a:t>Pengawas</a:t>
            </a:r>
          </a:p>
        </p:txBody>
      </p:sp>
      <p:sp>
        <p:nvSpPr>
          <p:cNvPr id="1048870" name="Rectangle: Rounded Corners 12"/>
          <p:cNvSpPr/>
          <p:nvPr/>
        </p:nvSpPr>
        <p:spPr>
          <a:xfrm>
            <a:off x="6367111" y="771550"/>
            <a:ext cx="2088232" cy="3096344"/>
          </a:xfrm>
          <a:prstGeom prst="roundRect"/>
        </p:spPr>
        <p:style>
          <a:lnRef idx="3">
            <a:schemeClr val="lt1"/>
          </a:lnRef>
          <a:fillRef idx="1">
            <a:schemeClr val="accent3"/>
          </a:fillRef>
          <a:effectRef idx="1">
            <a:schemeClr val="accent3"/>
          </a:effectRef>
          <a:fontRef idx="minor">
            <a:schemeClr val="lt1"/>
          </a:fontRef>
        </p:style>
        <p:txBody>
          <a:bodyPr anchor="ctr" rtlCol="0"/>
          <a:p>
            <a:pPr algn="ctr"/>
            <a:r>
              <a:rPr dirty="0" lang="id-ID">
                <a:solidFill>
                  <a:schemeClr val="tx1"/>
                </a:solidFill>
              </a:rPr>
              <a:t>Peningkatan </a:t>
            </a:r>
          </a:p>
          <a:p>
            <a:pPr algn="ctr"/>
            <a:r>
              <a:rPr dirty="0" lang="id-ID">
                <a:solidFill>
                  <a:schemeClr val="tx1"/>
                </a:solidFill>
              </a:rPr>
              <a:t>Kinerja dan </a:t>
            </a:r>
          </a:p>
          <a:p>
            <a:pPr algn="ctr"/>
            <a:r>
              <a:rPr dirty="0" lang="id-ID">
                <a:solidFill>
                  <a:schemeClr val="tx1"/>
                </a:solidFill>
              </a:rPr>
              <a:t>Kapasitas </a:t>
            </a:r>
          </a:p>
          <a:p>
            <a:pPr algn="ctr"/>
            <a:r>
              <a:rPr dirty="0" lang="id-ID">
                <a:solidFill>
                  <a:schemeClr val="tx1"/>
                </a:solidFill>
              </a:rPr>
              <a:t>Pengawas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216" name=""/>
        <p:cNvGrpSpPr/>
        <p:nvPr/>
      </p:nvGrpSpPr>
      <p:grpSpPr>
        <a:xfrm>
          <a:off x="0" y="0"/>
          <a:ext cx="0" cy="0"/>
          <a:chOff x="0" y="0"/>
          <a:chExt cx="0" cy="0"/>
        </a:xfrm>
      </p:grpSpPr>
      <p:sp>
        <p:nvSpPr>
          <p:cNvPr id="1048871" name="Star: 6 Points 2"/>
          <p:cNvSpPr/>
          <p:nvPr/>
        </p:nvSpPr>
        <p:spPr>
          <a:xfrm>
            <a:off x="1619672" y="267494"/>
            <a:ext cx="5544616" cy="4104456"/>
          </a:xfrm>
          <a:prstGeom prst="star6"/>
        </p:spPr>
        <p:style>
          <a:lnRef idx="3">
            <a:schemeClr val="lt1"/>
          </a:lnRef>
          <a:fillRef idx="1">
            <a:schemeClr val="accent4"/>
          </a:fillRef>
          <a:effectRef idx="1">
            <a:schemeClr val="accent4"/>
          </a:effectRef>
          <a:fontRef idx="minor">
            <a:schemeClr val="lt1"/>
          </a:fontRef>
        </p:style>
        <p:txBody>
          <a:bodyPr anchor="ctr" rtlCol="0"/>
          <a:p>
            <a:pPr algn="ctr"/>
            <a:r>
              <a:rPr dirty="0" sz="4000" lang="id-ID">
                <a:solidFill>
                  <a:schemeClr val="tx1"/>
                </a:solidFill>
                <a:latin typeface="Bernard MT Condensed" panose="02050806060905020404" pitchFamily="18" charset="0"/>
              </a:rPr>
              <a:t>PELAKSANAAN </a:t>
            </a:r>
          </a:p>
          <a:p>
            <a:pPr algn="ctr"/>
            <a:r>
              <a:rPr dirty="0" sz="4000" lang="id-ID">
                <a:solidFill>
                  <a:schemeClr val="tx1"/>
                </a:solidFill>
                <a:latin typeface="Bernard MT Condensed" panose="02050806060905020404" pitchFamily="18" charset="0"/>
              </a:rPr>
              <a:t>PROGRAM </a:t>
            </a:r>
          </a:p>
          <a:p>
            <a:pPr algn="ctr"/>
            <a:r>
              <a:rPr dirty="0" sz="4000" lang="id-ID">
                <a:solidFill>
                  <a:schemeClr val="tx1"/>
                </a:solidFill>
                <a:latin typeface="Bernard MT Condensed" panose="02050806060905020404" pitchFamily="18" charset="0"/>
              </a:rPr>
              <a:t>GERAMM</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217" name=""/>
        <p:cNvGrpSpPr/>
        <p:nvPr/>
      </p:nvGrpSpPr>
      <p:grpSpPr>
        <a:xfrm>
          <a:off x="0" y="0"/>
          <a:ext cx="0" cy="0"/>
          <a:chOff x="0" y="0"/>
          <a:chExt cx="0" cy="0"/>
        </a:xfrm>
      </p:grpSpPr>
      <p:sp>
        <p:nvSpPr>
          <p:cNvPr id="1048872" name="TextBox 3"/>
          <p:cNvSpPr txBox="1"/>
          <p:nvPr/>
        </p:nvSpPr>
        <p:spPr>
          <a:xfrm>
            <a:off x="623148" y="915566"/>
            <a:ext cx="7261220" cy="3139321"/>
          </a:xfrm>
          <a:prstGeom prst="rect"/>
          <a:noFill/>
        </p:spPr>
        <p:txBody>
          <a:bodyPr rtlCol="0" wrap="square">
            <a:spAutoFit/>
          </a:bodyPr>
          <a:p>
            <a:pPr algn="just" indent="-342900" marL="342900">
              <a:buAutoNum type="arabicPeriod"/>
            </a:pPr>
            <a:r>
              <a:rPr b="1" dirty="0" lang="id-ID"/>
              <a:t>Tim Pengembangan Pelaksanaan Program Tingkat Provinsi dan Kab./Kota</a:t>
            </a:r>
          </a:p>
          <a:p>
            <a:pPr algn="just" indent="-285750" marL="642938">
              <a:buFont typeface="Wingdings" panose="05000000000000000000" pitchFamily="2" charset="2"/>
              <a:buChar char="q"/>
            </a:pPr>
            <a:r>
              <a:rPr dirty="0" lang="id-ID"/>
              <a:t>Tugas Tim Pengembangan Melakukan Sosialisasi, pendampingan, pendataan dan publikasi  </a:t>
            </a:r>
          </a:p>
          <a:p>
            <a:pPr algn="just" indent="-285750" marL="642938">
              <a:buFont typeface="Wingdings" panose="05000000000000000000" pitchFamily="2" charset="2"/>
              <a:buChar char="q"/>
            </a:pPr>
            <a:r>
              <a:rPr dirty="0" lang="id-ID"/>
              <a:t>Tim Pengembangan Provinsi Terdiri dari Unsur Kabid, Kasi, JFU/JFT Bidang Pendidikan Madrasah dan HUMAS Kanwil Kemenag Prov. Jatim, Akademisi, Widiyaswara, Guru, Kamad dan          Pengawas Madrasah </a:t>
            </a:r>
          </a:p>
          <a:p>
            <a:pPr algn="just" indent="-285750" marL="642938">
              <a:buFont typeface="Wingdings" panose="05000000000000000000" pitchFamily="2" charset="2"/>
              <a:buChar char="q"/>
            </a:pPr>
            <a:r>
              <a:rPr dirty="0" lang="id-ID"/>
              <a:t>Tim Pengembang Kab./Kota Terdiri dari Unsur Kasi Pendma, JFU/JFT Kemenag Kab./Kota, Akademisi, Guru, Kamad dan Pengawas Madrasah</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218" name=""/>
        <p:cNvGrpSpPr/>
        <p:nvPr/>
      </p:nvGrpSpPr>
      <p:grpSpPr>
        <a:xfrm>
          <a:off x="0" y="0"/>
          <a:ext cx="0" cy="0"/>
          <a:chOff x="0" y="0"/>
          <a:chExt cx="0" cy="0"/>
        </a:xfrm>
      </p:grpSpPr>
      <p:sp>
        <p:nvSpPr>
          <p:cNvPr id="1048873" name="TextBox 3"/>
          <p:cNvSpPr txBox="1"/>
          <p:nvPr/>
        </p:nvSpPr>
        <p:spPr>
          <a:xfrm>
            <a:off x="623148" y="915566"/>
            <a:ext cx="7261220" cy="3416320"/>
          </a:xfrm>
          <a:prstGeom prst="rect"/>
          <a:noFill/>
        </p:spPr>
        <p:txBody>
          <a:bodyPr rtlCol="0" wrap="square">
            <a:spAutoFit/>
          </a:bodyPr>
          <a:p>
            <a:pPr algn="just" indent="-357188" marL="357188">
              <a:buAutoNum type="arabicPeriod" startAt="2"/>
            </a:pPr>
            <a:r>
              <a:rPr dirty="0" lang="id-ID"/>
              <a:t>Tim Penjaminan Mutu dan Monev Tingkat Provinsi dan Kab./Kota </a:t>
            </a:r>
          </a:p>
          <a:p>
            <a:pPr algn="just" indent="-273050" lvl="1" marL="630238">
              <a:buFont typeface="Wingdings" panose="05000000000000000000" pitchFamily="2" charset="2"/>
              <a:buChar char="q"/>
            </a:pPr>
            <a:r>
              <a:rPr dirty="0" lang="id-ID"/>
              <a:t>Tugas Tim Penjaminan Mutu melakukan penjaminan mutu terhadap seluruh rangkaian kegiatan program GERAMM berdasarkan instrument dari masing-masing komponen kegiatan pada program GERAMM</a:t>
            </a:r>
          </a:p>
          <a:p>
            <a:pPr algn="just" indent="-273050" lvl="1" marL="630238">
              <a:buFont typeface="Wingdings" panose="05000000000000000000" pitchFamily="2" charset="2"/>
              <a:buChar char="q"/>
            </a:pPr>
            <a:r>
              <a:rPr dirty="0" lang="id-ID"/>
              <a:t>Melakukan Monitoring dan Evaluasi serta Feedback (</a:t>
            </a:r>
            <a:r>
              <a:rPr dirty="0" i="1" lang="id-ID"/>
              <a:t>Monev-    and-Feedback</a:t>
            </a:r>
            <a:r>
              <a:rPr dirty="0" lang="id-ID"/>
              <a:t>) terhadap hasil evaluasi Program GERAMM</a:t>
            </a:r>
          </a:p>
          <a:p>
            <a:pPr algn="just" indent="-273050" lvl="1" marL="630238">
              <a:buFont typeface="Wingdings" panose="05000000000000000000" pitchFamily="2" charset="2"/>
              <a:buChar char="q"/>
            </a:pPr>
            <a:r>
              <a:rPr dirty="0" lang="id-ID"/>
              <a:t>Tim provinsi terdiri atas Kabid, Kasi, Akademisi, Widiyaswara Guru, Kamad dan Pengawas </a:t>
            </a:r>
          </a:p>
          <a:p>
            <a:pPr algn="just" indent="-273050" lvl="1" marL="630238">
              <a:buFont typeface="Wingdings" panose="05000000000000000000" pitchFamily="2" charset="2"/>
              <a:buChar char="q"/>
            </a:pPr>
            <a:r>
              <a:rPr dirty="0" lang="id-ID"/>
              <a:t>Tim Kab./Kota terdiri atas Kasi Pendma, Akademisi, Pengurus KKG/MGMP/KKM/Pokjawas</a:t>
            </a:r>
          </a:p>
          <a:p>
            <a:pPr algn="just" indent="-273050" lvl="1" marL="630238">
              <a:buFont typeface="Wingdings" panose="05000000000000000000" pitchFamily="2" charset="2"/>
              <a:buChar char="q"/>
            </a:pPr>
            <a:endParaRPr dirty="0" lang="id-ID"/>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219" name=""/>
        <p:cNvGrpSpPr/>
        <p:nvPr/>
      </p:nvGrpSpPr>
      <p:grpSpPr>
        <a:xfrm>
          <a:off x="0" y="0"/>
          <a:ext cx="0" cy="0"/>
          <a:chOff x="0" y="0"/>
          <a:chExt cx="0" cy="0"/>
        </a:xfrm>
      </p:grpSpPr>
      <p:sp>
        <p:nvSpPr>
          <p:cNvPr id="1048874" name="Arrow: Striped Right 1"/>
          <p:cNvSpPr/>
          <p:nvPr/>
        </p:nvSpPr>
        <p:spPr>
          <a:xfrm rot="5400000">
            <a:off x="2537520" y="-1370434"/>
            <a:ext cx="3456384" cy="7452320"/>
          </a:xfrm>
          <a:prstGeom prst="stripedRightArrow">
            <a:avLst>
              <a:gd name="adj1" fmla="val 50000"/>
              <a:gd name="adj2" fmla="val 50608"/>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dirty="0" lang="id-ID"/>
          </a:p>
        </p:txBody>
      </p:sp>
      <p:sp>
        <p:nvSpPr>
          <p:cNvPr id="1048875" name="TextBox 3"/>
          <p:cNvSpPr txBox="1"/>
          <p:nvPr/>
        </p:nvSpPr>
        <p:spPr>
          <a:xfrm>
            <a:off x="2339752" y="1350516"/>
            <a:ext cx="3888432" cy="1077218"/>
          </a:xfrm>
          <a:prstGeom prst="rect"/>
          <a:noFill/>
        </p:spPr>
        <p:txBody>
          <a:bodyPr rtlCol="0" wrap="square">
            <a:spAutoFit/>
          </a:bodyPr>
          <a:p>
            <a:pPr algn="ctr"/>
            <a:r>
              <a:rPr dirty="0" sz="3200" lang="id-ID">
                <a:latin typeface="Bernard MT Condensed" panose="02050806060905020404" pitchFamily="18" charset="0"/>
              </a:rPr>
              <a:t>STRATEGI PELAKSANAAN PROGRAM GERAMM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46" name=""/>
        <p:cNvGrpSpPr/>
        <p:nvPr/>
      </p:nvGrpSpPr>
      <p:grpSpPr>
        <a:xfrm>
          <a:off x="0" y="0"/>
          <a:ext cx="0" cy="0"/>
          <a:chOff x="0" y="0"/>
          <a:chExt cx="0" cy="0"/>
        </a:xfrm>
      </p:grpSpPr>
      <p:sp>
        <p:nvSpPr>
          <p:cNvPr id="1048685" name="Text Placeholder 1"/>
          <p:cNvSpPr>
            <a:spLocks noGrp="1"/>
          </p:cNvSpPr>
          <p:nvPr>
            <p:ph type="body" sz="quarter" idx="10"/>
          </p:nvPr>
        </p:nvSpPr>
        <p:spPr>
          <a:xfrm>
            <a:off x="1491649" y="123478"/>
            <a:ext cx="3312368" cy="576064"/>
          </a:xfrm>
        </p:spPr>
        <p:txBody>
          <a:bodyPr/>
          <a:p>
            <a:r>
              <a:rPr altLang="ko-KR" dirty="0" sz="2800" lang="id-ID">
                <a:solidFill>
                  <a:schemeClr val="tx2">
                    <a:lumMod val="75000"/>
                  </a:schemeClr>
                </a:solidFill>
                <a:latin typeface="Arial Black" pitchFamily="34" charset="0"/>
              </a:rPr>
              <a:t>SASARAN</a:t>
            </a:r>
            <a:endParaRPr altLang="en-US" dirty="0" sz="2800" lang="ko-KR">
              <a:solidFill>
                <a:schemeClr val="tx2">
                  <a:lumMod val="75000"/>
                </a:schemeClr>
              </a:solidFill>
              <a:latin typeface="Arial Black" pitchFamily="34" charset="0"/>
            </a:endParaRPr>
          </a:p>
        </p:txBody>
      </p:sp>
      <p:sp>
        <p:nvSpPr>
          <p:cNvPr id="1048686" name="Rectangle 20"/>
          <p:cNvSpPr/>
          <p:nvPr/>
        </p:nvSpPr>
        <p:spPr>
          <a:xfrm>
            <a:off x="0" y="0"/>
            <a:ext cx="1475656" cy="1851670"/>
          </a:xfrm>
          <a:prstGeom prst="rect"/>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dirty="0" sz="2400" lang="en-US">
              <a:latin typeface="Agency FB" pitchFamily="34" charset="0"/>
            </a:endParaRPr>
          </a:p>
        </p:txBody>
      </p:sp>
      <p:pic>
        <p:nvPicPr>
          <p:cNvPr id="2097165" name="Picture 38"/>
          <p:cNvPicPr>
            <a:picLocks noChangeAspect="1"/>
          </p:cNvPicPr>
          <p:nvPr/>
        </p:nvPicPr>
        <p:blipFill>
          <a:blip xmlns:r="http://schemas.openxmlformats.org/officeDocument/2006/relationships" r:embed="rId1" cstate="print">
            <a:clrChange>
              <a:clrFrom>
                <a:srgbClr val="FFFFFF"/>
              </a:clrFrom>
              <a:clrTo>
                <a:srgbClr val="FFFFFF">
                  <a:alpha val="0"/>
                </a:srgbClr>
              </a:clrTo>
            </a:clrChange>
          </a:blip>
          <a:stretch>
            <a:fillRect/>
          </a:stretch>
        </p:blipFill>
        <p:spPr>
          <a:xfrm>
            <a:off x="39085" y="65389"/>
            <a:ext cx="1420420" cy="1427109"/>
          </a:xfrm>
          <a:prstGeom prst="rect"/>
        </p:spPr>
      </p:pic>
      <p:sp>
        <p:nvSpPr>
          <p:cNvPr id="1048687" name="Text Placeholder 1"/>
          <p:cNvSpPr txBox="1"/>
          <p:nvPr/>
        </p:nvSpPr>
        <p:spPr>
          <a:xfrm>
            <a:off x="1498590" y="699542"/>
            <a:ext cx="7537906" cy="3312368"/>
          </a:xfrm>
          <a:prstGeom prst="rect"/>
        </p:spPr>
        <p:txBody>
          <a:bodyPr anchor="ctr"/>
          <a:lstStyle>
            <a:lvl1pPr algn="l" defTabSz="914400" eaLnBrk="1" hangingPunct="1" indent="0" latinLnBrk="1" marL="0" rtl="0">
              <a:spcBef>
                <a:spcPct val="20000"/>
              </a:spcBef>
              <a:buFont typeface="Arial" pitchFamily="34" charset="0"/>
              <a:buNone/>
              <a:defRPr baseline="0" b="0" sz="3600" kern="1200">
                <a:solidFill>
                  <a:schemeClr val="tx1">
                    <a:lumMod val="75000"/>
                    <a:lumOff val="25000"/>
                  </a:schemeClr>
                </a:solidFill>
                <a:latin typeface="+mj-lt"/>
                <a:ea typeface="+mn-ea"/>
                <a:cs typeface="Arial" pitchFamily="34" charset="0"/>
              </a:defRPr>
            </a:lvl1pPr>
            <a:lvl2pPr algn="l" defTabSz="914400" eaLnBrk="1" hangingPunct="1" indent="-285750" latinLnBrk="1" marL="742950" rtl="0">
              <a:spcBef>
                <a:spcPct val="20000"/>
              </a:spcBef>
              <a:buFont typeface="Arial" pitchFamily="34" charset="0"/>
              <a:buChar char="–"/>
              <a:defRPr sz="2800" kern="1200">
                <a:solidFill>
                  <a:schemeClr val="tx1"/>
                </a:solidFill>
                <a:latin typeface="+mn-lt"/>
                <a:ea typeface="+mn-ea"/>
                <a:cs typeface="+mn-cs"/>
              </a:defRPr>
            </a:lvl2pPr>
            <a:lvl3pPr algn="l" defTabSz="914400" eaLnBrk="1" hangingPunct="1" indent="-228600" latinLnBrk="1" marL="1143000" rtl="0">
              <a:spcBef>
                <a:spcPct val="20000"/>
              </a:spcBef>
              <a:buFont typeface="Arial" pitchFamily="34" charset="0"/>
              <a:buChar char="•"/>
              <a:defRPr sz="2400" kern="1200">
                <a:solidFill>
                  <a:schemeClr val="tx1"/>
                </a:solidFill>
                <a:latin typeface="+mn-lt"/>
                <a:ea typeface="+mn-ea"/>
                <a:cs typeface="+mn-cs"/>
              </a:defRPr>
            </a:lvl3pPr>
            <a:lvl4pPr algn="l" defTabSz="914400" eaLnBrk="1" hangingPunct="1" indent="-228600" latinLnBrk="1" marL="1600200" rtl="0">
              <a:spcBef>
                <a:spcPct val="20000"/>
              </a:spcBef>
              <a:buFont typeface="Arial" pitchFamily="34" charset="0"/>
              <a:buChar char="–"/>
              <a:defRPr sz="2000" kern="1200">
                <a:solidFill>
                  <a:schemeClr val="tx1"/>
                </a:solidFill>
                <a:latin typeface="+mn-lt"/>
                <a:ea typeface="+mn-ea"/>
                <a:cs typeface="+mn-cs"/>
              </a:defRPr>
            </a:lvl4pPr>
            <a:lvl5pPr algn="l" defTabSz="914400" eaLnBrk="1" hangingPunct="1" indent="-228600" latinLnBrk="1" marL="2057400" rtl="0">
              <a:spcBef>
                <a:spcPct val="20000"/>
              </a:spcBef>
              <a:buFont typeface="Arial" pitchFamily="34" charset="0"/>
              <a:buChar char="»"/>
              <a:defRPr sz="2000" kern="1200">
                <a:solidFill>
                  <a:schemeClr val="tx1"/>
                </a:solidFill>
                <a:latin typeface="+mn-lt"/>
                <a:ea typeface="+mn-ea"/>
                <a:cs typeface="+mn-cs"/>
              </a:defRPr>
            </a:lvl5pPr>
            <a:lvl6pPr algn="l" defTabSz="914400" eaLnBrk="1" hangingPunct="1" indent="-228600" latinLnBrk="1" marL="2514600" rtl="0">
              <a:spcBef>
                <a:spcPct val="20000"/>
              </a:spcBef>
              <a:buFont typeface="Arial" pitchFamily="34" charset="0"/>
              <a:buChar char="•"/>
              <a:defRPr sz="2000" kern="1200">
                <a:solidFill>
                  <a:schemeClr val="tx1"/>
                </a:solidFill>
                <a:latin typeface="+mn-lt"/>
                <a:ea typeface="+mn-ea"/>
                <a:cs typeface="+mn-cs"/>
              </a:defRPr>
            </a:lvl6pPr>
            <a:lvl7pPr algn="l" defTabSz="914400" eaLnBrk="1" hangingPunct="1" indent="-228600" latinLnBrk="1" marL="2971800" rtl="0">
              <a:spcBef>
                <a:spcPct val="20000"/>
              </a:spcBef>
              <a:buFont typeface="Arial" pitchFamily="34" charset="0"/>
              <a:buChar char="•"/>
              <a:defRPr sz="2000" kern="1200">
                <a:solidFill>
                  <a:schemeClr val="tx1"/>
                </a:solidFill>
                <a:latin typeface="+mn-lt"/>
                <a:ea typeface="+mn-ea"/>
                <a:cs typeface="+mn-cs"/>
              </a:defRPr>
            </a:lvl7pPr>
            <a:lvl8pPr algn="l" defTabSz="914400" eaLnBrk="1" hangingPunct="1" indent="-228600" latinLnBrk="1" marL="3429000" rtl="0">
              <a:spcBef>
                <a:spcPct val="20000"/>
              </a:spcBef>
              <a:buFont typeface="Arial" pitchFamily="34" charset="0"/>
              <a:buChar char="•"/>
              <a:defRPr sz="2000" kern="1200">
                <a:solidFill>
                  <a:schemeClr val="tx1"/>
                </a:solidFill>
                <a:latin typeface="+mn-lt"/>
                <a:ea typeface="+mn-ea"/>
                <a:cs typeface="+mn-cs"/>
              </a:defRPr>
            </a:lvl8pPr>
            <a:lvl9pPr algn="l" defTabSz="914400" eaLnBrk="1" hangingPunct="1" indent="-228600" latinLnBrk="1" marL="3886200" rtl="0">
              <a:spcBef>
                <a:spcPct val="20000"/>
              </a:spcBef>
              <a:buFont typeface="Arial" pitchFamily="34" charset="0"/>
              <a:buChar char="•"/>
              <a:defRPr sz="2000" kern="1200">
                <a:solidFill>
                  <a:schemeClr val="tx1"/>
                </a:solidFill>
                <a:latin typeface="+mn-lt"/>
                <a:ea typeface="+mn-ea"/>
                <a:cs typeface="+mn-cs"/>
              </a:defRPr>
            </a:lvl9pPr>
          </a:lstStyle>
          <a:p>
            <a:pPr indent="-457200" lvl="0" marL="457200">
              <a:buFont typeface="+mj-lt"/>
              <a:buAutoNum type="arabicPeriod"/>
            </a:pPr>
            <a:r>
              <a:rPr dirty="0" sz="1900" lang="id-ID"/>
              <a:t>Kantor Wilayah Kementerian Agama Provinsi</a:t>
            </a:r>
          </a:p>
          <a:p>
            <a:pPr indent="-457200" lvl="0" marL="457200">
              <a:buFont typeface="+mj-lt"/>
              <a:buAutoNum type="arabicPeriod"/>
            </a:pPr>
            <a:r>
              <a:rPr dirty="0" sz="1900" lang="id-ID"/>
              <a:t>Kantor Kementerian Agama Kabupaen/Kota</a:t>
            </a:r>
          </a:p>
          <a:p>
            <a:pPr indent="-457200" lvl="0" marL="457200">
              <a:buFont typeface="+mj-lt"/>
              <a:buAutoNum type="arabicPeriod"/>
            </a:pPr>
            <a:r>
              <a:rPr dirty="0" sz="1900" lang="id-ID"/>
              <a:t>Balai Diklat Keagamaan</a:t>
            </a:r>
          </a:p>
          <a:p>
            <a:pPr indent="-457200" lvl="0" marL="457200">
              <a:buFont typeface="+mj-lt"/>
              <a:buAutoNum type="arabicPeriod"/>
            </a:pPr>
            <a:r>
              <a:rPr dirty="0" sz="1900" lang="id-ID"/>
              <a:t>RA/Madrasah</a:t>
            </a:r>
          </a:p>
          <a:p>
            <a:pPr indent="-457200" lvl="0" marL="457200">
              <a:buFont typeface="+mj-lt"/>
              <a:buAutoNum type="arabicPeriod"/>
            </a:pPr>
            <a:r>
              <a:rPr dirty="0" sz="1900" lang="id-ID"/>
              <a:t>KKG/MGMP/KKM/Pokjawas</a:t>
            </a:r>
          </a:p>
          <a:p>
            <a:pPr indent="-457200" lvl="0" marL="457200">
              <a:buFont typeface="+mj-lt"/>
              <a:buAutoNum type="arabicPeriod"/>
            </a:pPr>
            <a:r>
              <a:rPr dirty="0" sz="1900" lang="id-ID"/>
              <a:t>Pengawas Madrasah</a:t>
            </a:r>
          </a:p>
          <a:p>
            <a:pPr indent="-457200" lvl="0" marL="457200">
              <a:buFont typeface="+mj-lt"/>
              <a:buAutoNum type="arabicPeriod"/>
            </a:pPr>
            <a:r>
              <a:rPr dirty="0" sz="1900" lang="id-ID"/>
              <a:t>Kepala Madrasah </a:t>
            </a:r>
          </a:p>
          <a:p>
            <a:pPr indent="-457200" lvl="0" marL="457200">
              <a:buFont typeface="+mj-lt"/>
              <a:buAutoNum type="arabicPeriod"/>
            </a:pPr>
            <a:r>
              <a:rPr dirty="0" sz="1900" lang="id-ID"/>
              <a:t>Guru Madrasah</a:t>
            </a:r>
          </a:p>
          <a:p>
            <a:pPr indent="-457200" marL="457200">
              <a:buFont typeface="+mj-lt"/>
              <a:buAutoNum type="arabicPeriod"/>
            </a:pPr>
            <a:r>
              <a:rPr dirty="0" sz="1900" lang="id-ID"/>
              <a:t>Pihak-pihak yang terkait </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220" name=""/>
        <p:cNvGrpSpPr/>
        <p:nvPr/>
      </p:nvGrpSpPr>
      <p:grpSpPr>
        <a:xfrm>
          <a:off x="0" y="0"/>
          <a:ext cx="0" cy="0"/>
          <a:chOff x="0" y="0"/>
          <a:chExt cx="0" cy="0"/>
        </a:xfrm>
      </p:grpSpPr>
      <p:sp>
        <p:nvSpPr>
          <p:cNvPr id="1048876" name="TextBox 3"/>
          <p:cNvSpPr txBox="1"/>
          <p:nvPr/>
        </p:nvSpPr>
        <p:spPr>
          <a:xfrm>
            <a:off x="827584" y="411510"/>
            <a:ext cx="7200800" cy="3785652"/>
          </a:xfrm>
          <a:prstGeom prst="rect"/>
          <a:noFill/>
        </p:spPr>
        <p:txBody>
          <a:bodyPr rtlCol="0" wrap="square">
            <a:spAutoFit/>
          </a:bodyPr>
          <a:p>
            <a:pPr algn="just" indent="-342900" lvl="2" marL="357188">
              <a:buFont typeface="+mj-lt"/>
              <a:buAutoNum type="arabicPeriod"/>
            </a:pPr>
            <a:r>
              <a:rPr dirty="0" sz="2400" lang="id-ID">
                <a:latin typeface="Times New Roman" panose="02020603050405020304" pitchFamily="18" charset="0"/>
                <a:cs typeface="Times New Roman" panose="02020603050405020304" pitchFamily="18" charset="0"/>
              </a:rPr>
              <a:t>Sosialisasi program GERAMM </a:t>
            </a:r>
            <a:endParaRPr dirty="0" lang="id-ID">
              <a:latin typeface="Times New Roman" panose="02020603050405020304" pitchFamily="18" charset="0"/>
              <a:cs typeface="Times New Roman" panose="02020603050405020304" pitchFamily="18" charset="0"/>
            </a:endParaRPr>
          </a:p>
          <a:p>
            <a:pPr algn="just" indent="-342900" lvl="2" marL="357188">
              <a:buFont typeface="+mj-lt"/>
              <a:buAutoNum type="arabicPeriod"/>
            </a:pPr>
            <a:r>
              <a:rPr dirty="0" sz="2400" lang="id-ID">
                <a:latin typeface="Times New Roman" panose="02020603050405020304" pitchFamily="18" charset="0"/>
                <a:cs typeface="Times New Roman" panose="02020603050405020304" pitchFamily="18" charset="0"/>
              </a:rPr>
              <a:t>Pemetaaan madrasah</a:t>
            </a:r>
            <a:endParaRPr dirty="0" lang="id-ID">
              <a:latin typeface="Times New Roman" panose="02020603050405020304" pitchFamily="18" charset="0"/>
              <a:cs typeface="Times New Roman" panose="02020603050405020304" pitchFamily="18" charset="0"/>
            </a:endParaRPr>
          </a:p>
          <a:p>
            <a:pPr algn="just" indent="-342900" lvl="2" marL="357188">
              <a:buFont typeface="+mj-lt"/>
              <a:buAutoNum type="arabicPeriod"/>
            </a:pPr>
            <a:r>
              <a:rPr dirty="0" sz="2400" lang="id-ID">
                <a:latin typeface="Times New Roman" panose="02020603050405020304" pitchFamily="18" charset="0"/>
                <a:cs typeface="Times New Roman" panose="02020603050405020304" pitchFamily="18" charset="0"/>
              </a:rPr>
              <a:t>Penetapan madrasah model</a:t>
            </a:r>
            <a:endParaRPr dirty="0" lang="id-ID">
              <a:latin typeface="Times New Roman" panose="02020603050405020304" pitchFamily="18" charset="0"/>
              <a:cs typeface="Times New Roman" panose="02020603050405020304" pitchFamily="18" charset="0"/>
            </a:endParaRPr>
          </a:p>
          <a:p>
            <a:pPr algn="just" indent="-342900" lvl="2" marL="357188">
              <a:buFont typeface="+mj-lt"/>
              <a:buAutoNum type="arabicPeriod"/>
            </a:pPr>
            <a:r>
              <a:rPr dirty="0" sz="2400" lang="id-ID">
                <a:latin typeface="Times New Roman" panose="02020603050405020304" pitchFamily="18" charset="0"/>
                <a:cs typeface="Times New Roman" panose="02020603050405020304" pitchFamily="18" charset="0"/>
              </a:rPr>
              <a:t>Memilih madrasah yang memenuhi kriteria/instrumen GERAMM </a:t>
            </a:r>
            <a:endParaRPr dirty="0" lang="id-ID">
              <a:latin typeface="Times New Roman" panose="02020603050405020304" pitchFamily="18" charset="0"/>
              <a:cs typeface="Times New Roman" panose="02020603050405020304" pitchFamily="18" charset="0"/>
            </a:endParaRPr>
          </a:p>
          <a:p>
            <a:pPr algn="just" indent="-342900" lvl="2" marL="357188">
              <a:buFont typeface="+mj-lt"/>
              <a:buAutoNum type="arabicPeriod"/>
            </a:pPr>
            <a:r>
              <a:rPr b="1" dirty="0" sz="2400" lang="id-ID">
                <a:latin typeface="Times New Roman" panose="02020603050405020304" pitchFamily="18" charset="0"/>
                <a:cs typeface="Times New Roman" panose="02020603050405020304" pitchFamily="18" charset="0"/>
              </a:rPr>
              <a:t>Benchmarking, induction model, multilevel            assistance</a:t>
            </a:r>
            <a:endParaRPr dirty="0" lang="id-ID">
              <a:latin typeface="Times New Roman" panose="02020603050405020304" pitchFamily="18" charset="0"/>
              <a:cs typeface="Times New Roman" panose="02020603050405020304" pitchFamily="18" charset="0"/>
            </a:endParaRPr>
          </a:p>
          <a:p>
            <a:pPr algn="just" indent="-342900" lvl="2" marL="357188">
              <a:buFont typeface="+mj-lt"/>
              <a:buAutoNum type="arabicPeriod"/>
            </a:pPr>
            <a:r>
              <a:rPr dirty="0" sz="2400" lang="id-ID">
                <a:latin typeface="Times New Roman" panose="02020603050405020304" pitchFamily="18" charset="0"/>
                <a:cs typeface="Times New Roman" panose="02020603050405020304" pitchFamily="18" charset="0"/>
              </a:rPr>
              <a:t>Penganganugerahan madrasah berprestasi</a:t>
            </a:r>
            <a:endParaRPr dirty="0" lang="id-ID">
              <a:latin typeface="Times New Roman" panose="02020603050405020304" pitchFamily="18" charset="0"/>
              <a:cs typeface="Times New Roman" panose="02020603050405020304" pitchFamily="18" charset="0"/>
            </a:endParaRPr>
          </a:p>
          <a:p>
            <a:pPr algn="just" indent="-342900" lvl="2" marL="357188">
              <a:buFont typeface="+mj-lt"/>
              <a:buAutoNum type="arabicPeriod"/>
            </a:pPr>
            <a:r>
              <a:rPr dirty="0" sz="2400" lang="id-ID">
                <a:latin typeface="Times New Roman" panose="02020603050405020304" pitchFamily="18" charset="0"/>
                <a:cs typeface="Times New Roman" panose="02020603050405020304" pitchFamily="18" charset="0"/>
              </a:rPr>
              <a:t>Mengadakan lomba inovasi tingkat provinsi untuk      diberikan penghargaan prestasi</a:t>
            </a:r>
            <a:endParaRPr dirty="0" lang="id-ID">
              <a:latin typeface="Times New Roman" panose="02020603050405020304" pitchFamily="18" charset="0"/>
              <a:cs typeface="Times New Roman" panose="02020603050405020304" pitchFamily="18"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222" name=""/>
        <p:cNvGrpSpPr/>
        <p:nvPr/>
      </p:nvGrpSpPr>
      <p:grpSpPr>
        <a:xfrm>
          <a:off x="0" y="0"/>
          <a:ext cx="0" cy="0"/>
          <a:chOff x="0" y="0"/>
          <a:chExt cx="0" cy="0"/>
        </a:xfrm>
      </p:grpSpPr>
      <p:grpSp>
        <p:nvGrpSpPr>
          <p:cNvPr id="223" name="Group 13"/>
          <p:cNvGrpSpPr/>
          <p:nvPr/>
        </p:nvGrpSpPr>
        <p:grpSpPr>
          <a:xfrm>
            <a:off x="2339752" y="1350226"/>
            <a:ext cx="4608512" cy="1938992"/>
            <a:chOff x="1665312" y="1637104"/>
            <a:chExt cx="4097754" cy="1039109"/>
          </a:xfrm>
          <a:solidFill>
            <a:schemeClr val="tx2">
              <a:lumMod val="20000"/>
              <a:lumOff val="80000"/>
            </a:schemeClr>
          </a:solidFill>
        </p:grpSpPr>
        <p:sp>
          <p:nvSpPr>
            <p:cNvPr id="1048879" name="TextBox 16"/>
            <p:cNvSpPr txBox="1"/>
            <p:nvPr/>
          </p:nvSpPr>
          <p:spPr>
            <a:xfrm>
              <a:off x="1665312" y="2027244"/>
              <a:ext cx="4097754" cy="199659"/>
            </a:xfrm>
            <a:prstGeom prst="rect"/>
            <a:grpFill/>
            <a:ln w="76200">
              <a:solidFill>
                <a:schemeClr val="tx1"/>
              </a:solidFill>
            </a:ln>
          </p:spPr>
          <p:txBody>
            <a:bodyPr anchor="ctr" rtlCol="0" wrap="square">
              <a:spAutoFit/>
            </a:bodyPr>
            <a:lstStyle>
              <a:defPPr>
                <a:defRPr lang="ko-KR"/>
              </a:defPPr>
              <a:lvl1pPr algn="l" defTabSz="914400" eaLnBrk="1" hangingPunct="1" latinLnBrk="1" marL="0" rtl="0">
                <a:defRPr sz="1800" kern="1200">
                  <a:solidFill>
                    <a:schemeClr val="tx1"/>
                  </a:solidFill>
                  <a:latin typeface="+mn-lt"/>
                  <a:ea typeface="+mn-ea"/>
                  <a:cs typeface="+mn-cs"/>
                </a:defRPr>
              </a:lvl1pPr>
              <a:lvl2pPr algn="l" defTabSz="914400" eaLnBrk="1" hangingPunct="1" latinLnBrk="1" marL="457200" rtl="0">
                <a:defRPr sz="1800" kern="1200">
                  <a:solidFill>
                    <a:schemeClr val="tx1"/>
                  </a:solidFill>
                  <a:latin typeface="+mn-lt"/>
                  <a:ea typeface="+mn-ea"/>
                  <a:cs typeface="+mn-cs"/>
                </a:defRPr>
              </a:lvl2pPr>
              <a:lvl3pPr algn="l" defTabSz="914400" eaLnBrk="1" hangingPunct="1" latinLnBrk="1" marL="914400" rtl="0">
                <a:defRPr sz="1800" kern="1200">
                  <a:solidFill>
                    <a:schemeClr val="tx1"/>
                  </a:solidFill>
                  <a:latin typeface="+mn-lt"/>
                  <a:ea typeface="+mn-ea"/>
                  <a:cs typeface="+mn-cs"/>
                </a:defRPr>
              </a:lvl3pPr>
              <a:lvl4pPr algn="l" defTabSz="914400" eaLnBrk="1" hangingPunct="1" latinLnBrk="1" marL="1371600" rtl="0">
                <a:defRPr sz="1800" kern="1200">
                  <a:solidFill>
                    <a:schemeClr val="tx1"/>
                  </a:solidFill>
                  <a:latin typeface="+mn-lt"/>
                  <a:ea typeface="+mn-ea"/>
                  <a:cs typeface="+mn-cs"/>
                </a:defRPr>
              </a:lvl4pPr>
              <a:lvl5pPr algn="l" defTabSz="914400" eaLnBrk="1" hangingPunct="1" latinLnBrk="1" marL="1828800" rtl="0">
                <a:defRPr sz="1800" kern="1200">
                  <a:solidFill>
                    <a:schemeClr val="tx1"/>
                  </a:solidFill>
                  <a:latin typeface="+mn-lt"/>
                  <a:ea typeface="+mn-ea"/>
                  <a:cs typeface="+mn-cs"/>
                </a:defRPr>
              </a:lvl5pPr>
              <a:lvl6pPr algn="l" defTabSz="914400" eaLnBrk="1" hangingPunct="1" latinLnBrk="1" marL="2286000" rtl="0">
                <a:defRPr sz="1800" kern="1200">
                  <a:solidFill>
                    <a:schemeClr val="tx1"/>
                  </a:solidFill>
                  <a:latin typeface="+mn-lt"/>
                  <a:ea typeface="+mn-ea"/>
                  <a:cs typeface="+mn-cs"/>
                </a:defRPr>
              </a:lvl6pPr>
              <a:lvl7pPr algn="l" defTabSz="914400" eaLnBrk="1" hangingPunct="1" latinLnBrk="1" marL="2743200" rtl="0">
                <a:defRPr sz="1800" kern="1200">
                  <a:solidFill>
                    <a:schemeClr val="tx1"/>
                  </a:solidFill>
                  <a:latin typeface="+mn-lt"/>
                  <a:ea typeface="+mn-ea"/>
                  <a:cs typeface="+mn-cs"/>
                </a:defRPr>
              </a:lvl7pPr>
              <a:lvl8pPr algn="l" defTabSz="914400" eaLnBrk="1" hangingPunct="1" latinLnBrk="1" marL="3200400" rtl="0">
                <a:defRPr sz="1800" kern="1200">
                  <a:solidFill>
                    <a:schemeClr val="tx1"/>
                  </a:solidFill>
                  <a:latin typeface="+mn-lt"/>
                  <a:ea typeface="+mn-ea"/>
                  <a:cs typeface="+mn-cs"/>
                </a:defRPr>
              </a:lvl8pPr>
              <a:lvl9pPr algn="l" defTabSz="914400" eaLnBrk="1" hangingPunct="1" latinLnBrk="1" marL="3657600" rtl="0">
                <a:defRPr sz="1800" kern="1200">
                  <a:solidFill>
                    <a:schemeClr val="tx1"/>
                  </a:solidFill>
                  <a:latin typeface="+mn-lt"/>
                  <a:ea typeface="+mn-ea"/>
                  <a:cs typeface="+mn-cs"/>
                </a:defRPr>
              </a:lvl9pPr>
            </a:lstStyle>
            <a:p>
              <a:pPr algn="ctr"/>
              <a:endParaRPr altLang="en-US" dirty="0" sz="2800" lang="ko-KR">
                <a:solidFill>
                  <a:schemeClr val="bg1"/>
                </a:solidFill>
                <a:cs typeface="Arial" pitchFamily="34" charset="0"/>
              </a:endParaRPr>
            </a:p>
          </p:txBody>
        </p:sp>
        <p:sp>
          <p:nvSpPr>
            <p:cNvPr id="1048880" name="TextBox 17"/>
            <p:cNvSpPr txBox="1"/>
            <p:nvPr/>
          </p:nvSpPr>
          <p:spPr>
            <a:xfrm>
              <a:off x="2717820" y="1637104"/>
              <a:ext cx="1888106" cy="1039109"/>
            </a:xfrm>
            <a:prstGeom prst="rect"/>
            <a:grpFill/>
            <a:ln w="76200">
              <a:solidFill>
                <a:schemeClr val="tx1"/>
              </a:solidFill>
            </a:ln>
          </p:spPr>
          <p:txBody>
            <a:bodyPr anchor="ctr" rtlCol="0" wrap="square">
              <a:spAutoFit/>
            </a:bodyPr>
            <a:lstStyle>
              <a:defPPr>
                <a:defRPr lang="ko-KR"/>
              </a:defPPr>
              <a:lvl1pPr algn="l" defTabSz="914400" eaLnBrk="1" hangingPunct="1" latinLnBrk="1" marL="0" rtl="0">
                <a:defRPr sz="1800" kern="1200">
                  <a:solidFill>
                    <a:schemeClr val="tx1"/>
                  </a:solidFill>
                  <a:latin typeface="+mn-lt"/>
                  <a:ea typeface="+mn-ea"/>
                  <a:cs typeface="+mn-cs"/>
                </a:defRPr>
              </a:lvl1pPr>
              <a:lvl2pPr algn="l" defTabSz="914400" eaLnBrk="1" hangingPunct="1" latinLnBrk="1" marL="457200" rtl="0">
                <a:defRPr sz="1800" kern="1200">
                  <a:solidFill>
                    <a:schemeClr val="tx1"/>
                  </a:solidFill>
                  <a:latin typeface="+mn-lt"/>
                  <a:ea typeface="+mn-ea"/>
                  <a:cs typeface="+mn-cs"/>
                </a:defRPr>
              </a:lvl2pPr>
              <a:lvl3pPr algn="l" defTabSz="914400" eaLnBrk="1" hangingPunct="1" latinLnBrk="1" marL="914400" rtl="0">
                <a:defRPr sz="1800" kern="1200">
                  <a:solidFill>
                    <a:schemeClr val="tx1"/>
                  </a:solidFill>
                  <a:latin typeface="+mn-lt"/>
                  <a:ea typeface="+mn-ea"/>
                  <a:cs typeface="+mn-cs"/>
                </a:defRPr>
              </a:lvl3pPr>
              <a:lvl4pPr algn="l" defTabSz="914400" eaLnBrk="1" hangingPunct="1" latinLnBrk="1" marL="1371600" rtl="0">
                <a:defRPr sz="1800" kern="1200">
                  <a:solidFill>
                    <a:schemeClr val="tx1"/>
                  </a:solidFill>
                  <a:latin typeface="+mn-lt"/>
                  <a:ea typeface="+mn-ea"/>
                  <a:cs typeface="+mn-cs"/>
                </a:defRPr>
              </a:lvl4pPr>
              <a:lvl5pPr algn="l" defTabSz="914400" eaLnBrk="1" hangingPunct="1" latinLnBrk="1" marL="1828800" rtl="0">
                <a:defRPr sz="1800" kern="1200">
                  <a:solidFill>
                    <a:schemeClr val="tx1"/>
                  </a:solidFill>
                  <a:latin typeface="+mn-lt"/>
                  <a:ea typeface="+mn-ea"/>
                  <a:cs typeface="+mn-cs"/>
                </a:defRPr>
              </a:lvl5pPr>
              <a:lvl6pPr algn="l" defTabSz="914400" eaLnBrk="1" hangingPunct="1" latinLnBrk="1" marL="2286000" rtl="0">
                <a:defRPr sz="1800" kern="1200">
                  <a:solidFill>
                    <a:schemeClr val="tx1"/>
                  </a:solidFill>
                  <a:latin typeface="+mn-lt"/>
                  <a:ea typeface="+mn-ea"/>
                  <a:cs typeface="+mn-cs"/>
                </a:defRPr>
              </a:lvl6pPr>
              <a:lvl7pPr algn="l" defTabSz="914400" eaLnBrk="1" hangingPunct="1" latinLnBrk="1" marL="2743200" rtl="0">
                <a:defRPr sz="1800" kern="1200">
                  <a:solidFill>
                    <a:schemeClr val="tx1"/>
                  </a:solidFill>
                  <a:latin typeface="+mn-lt"/>
                  <a:ea typeface="+mn-ea"/>
                  <a:cs typeface="+mn-cs"/>
                </a:defRPr>
              </a:lvl7pPr>
              <a:lvl8pPr algn="l" defTabSz="914400" eaLnBrk="1" hangingPunct="1" latinLnBrk="1" marL="3200400" rtl="0">
                <a:defRPr sz="1800" kern="1200">
                  <a:solidFill>
                    <a:schemeClr val="tx1"/>
                  </a:solidFill>
                  <a:latin typeface="+mn-lt"/>
                  <a:ea typeface="+mn-ea"/>
                  <a:cs typeface="+mn-cs"/>
                </a:defRPr>
              </a:lvl8pPr>
              <a:lvl9pPr algn="l" defTabSz="914400" eaLnBrk="1" hangingPunct="1" latinLnBrk="1" marL="3657600" rtl="0">
                <a:defRPr sz="1800" kern="1200">
                  <a:solidFill>
                    <a:schemeClr val="tx1"/>
                  </a:solidFill>
                  <a:latin typeface="+mn-lt"/>
                  <a:ea typeface="+mn-ea"/>
                  <a:cs typeface="+mn-cs"/>
                </a:defRPr>
              </a:lvl9pPr>
            </a:lstStyle>
            <a:p>
              <a:pPr algn="ctr"/>
              <a:r>
                <a:rPr altLang="ko-KR" b="1" dirty="0" sz="4000" lang="id-ID">
                  <a:solidFill>
                    <a:schemeClr val="tx1">
                      <a:lumMod val="75000"/>
                      <a:lumOff val="25000"/>
                    </a:schemeClr>
                  </a:solidFill>
                  <a:cs typeface="Arial" pitchFamily="34" charset="0"/>
                </a:rPr>
                <a:t>SEKIAN</a:t>
              </a:r>
            </a:p>
            <a:p>
              <a:pPr algn="ctr"/>
              <a:r>
                <a:rPr altLang="ko-KR" b="1" dirty="0" sz="4000" lang="id-ID">
                  <a:solidFill>
                    <a:schemeClr val="tx1">
                      <a:lumMod val="75000"/>
                      <a:lumOff val="25000"/>
                    </a:schemeClr>
                  </a:solidFill>
                  <a:cs typeface="Arial" pitchFamily="34" charset="0"/>
                </a:rPr>
                <a:t>TERIMA KASIH</a:t>
              </a:r>
              <a:endParaRPr altLang="en-US" b="1" dirty="0" sz="4000" lang="ko-KR">
                <a:solidFill>
                  <a:schemeClr val="tx1">
                    <a:lumMod val="75000"/>
                    <a:lumOff val="25000"/>
                  </a:schemeClr>
                </a:solidFill>
                <a:cs typeface="Arial" pitchFamily="34" charset="0"/>
              </a:endParaRPr>
            </a:p>
          </p:txBody>
        </p:sp>
      </p:gr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53" presetSubtype="16">
                                  <p:stCondLst>
                                    <p:cond delay="0"/>
                                  </p:stCondLst>
                                  <p:childTnLst>
                                    <p:set>
                                      <p:cBhvr>
                                        <p:cTn dur="1" fill="hold" id="6">
                                          <p:stCondLst>
                                            <p:cond delay="0"/>
                                          </p:stCondLst>
                                        </p:cTn>
                                        <p:tgtEl>
                                          <p:spTgt spid="223"/>
                                        </p:tgtEl>
                                        <p:attrNameLst>
                                          <p:attrName>style.visibility</p:attrName>
                                        </p:attrNameLst>
                                      </p:cBhvr>
                                      <p:to>
                                        <p:strVal val="visible"/>
                                      </p:to>
                                    </p:set>
                                    <p:anim calcmode="lin" valueType="num">
                                      <p:cBhvr>
                                        <p:cTn dur="500" fill="hold" id="7"/>
                                        <p:tgtEl>
                                          <p:spTgt spid="223"/>
                                        </p:tgtEl>
                                        <p:attrNameLst>
                                          <p:attrName>ppt_w</p:attrName>
                                        </p:attrNameLst>
                                      </p:cBhvr>
                                      <p:tavLst>
                                        <p:tav tm="0">
                                          <p:val>
                                            <p:fltVal val="0.0"/>
                                          </p:val>
                                        </p:tav>
                                        <p:tav tm="100000">
                                          <p:val>
                                            <p:strVal val="#ppt_w"/>
                                          </p:val>
                                        </p:tav>
                                      </p:tavLst>
                                    </p:anim>
                                    <p:anim calcmode="lin" valueType="num">
                                      <p:cBhvr>
                                        <p:cTn dur="500" fill="hold" id="8"/>
                                        <p:tgtEl>
                                          <p:spTgt spid="223"/>
                                        </p:tgtEl>
                                        <p:attrNameLst>
                                          <p:attrName>ppt_h</p:attrName>
                                        </p:attrNameLst>
                                      </p:cBhvr>
                                      <p:tavLst>
                                        <p:tav tm="0">
                                          <p:val>
                                            <p:fltVal val="0.0"/>
                                          </p:val>
                                        </p:tav>
                                        <p:tav tm="100000">
                                          <p:val>
                                            <p:strVal val="#ppt_h"/>
                                          </p:val>
                                        </p:tav>
                                      </p:tavLst>
                                    </p:anim>
                                    <p:animEffect transition="in" filter="fade">
                                      <p:cBhvr>
                                        <p:cTn dur="500" id="9"/>
                                        <p:tgtEl>
                                          <p:spTgt spid="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48" name=""/>
        <p:cNvGrpSpPr/>
        <p:nvPr/>
      </p:nvGrpSpPr>
      <p:grpSpPr>
        <a:xfrm>
          <a:off x="0" y="0"/>
          <a:ext cx="0" cy="0"/>
          <a:chOff x="0" y="0"/>
          <a:chExt cx="0" cy="0"/>
        </a:xfrm>
      </p:grpSpPr>
      <p:sp>
        <p:nvSpPr>
          <p:cNvPr id="1048691" name="Rectangle: Rounded Corners 5"/>
          <p:cNvSpPr/>
          <p:nvPr/>
        </p:nvSpPr>
        <p:spPr>
          <a:xfrm>
            <a:off x="467544" y="195486"/>
            <a:ext cx="1800200" cy="792088"/>
          </a:xfrm>
          <a:prstGeom prst="roundRec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id-ID"/>
          </a:p>
        </p:txBody>
      </p:sp>
      <p:sp>
        <p:nvSpPr>
          <p:cNvPr id="1048692" name="TextBox 4"/>
          <p:cNvSpPr txBox="1"/>
          <p:nvPr/>
        </p:nvSpPr>
        <p:spPr>
          <a:xfrm>
            <a:off x="647564" y="268364"/>
            <a:ext cx="1440160" cy="646331"/>
          </a:xfrm>
          <a:prstGeom prst="rect"/>
          <a:noFill/>
        </p:spPr>
        <p:txBody>
          <a:bodyPr rtlCol="0" wrap="square">
            <a:spAutoFit/>
          </a:bodyPr>
          <a:p>
            <a:r>
              <a:rPr dirty="0" sz="3600" lang="id-ID">
                <a:latin typeface="Bernard MT Condensed" panose="02050806060905020404" pitchFamily="18" charset="0"/>
              </a:rPr>
              <a:t>MOTTO</a:t>
            </a:r>
          </a:p>
        </p:txBody>
      </p:sp>
      <p:sp>
        <p:nvSpPr>
          <p:cNvPr id="1048693" name="Flowchart: Multidocument 7"/>
          <p:cNvSpPr/>
          <p:nvPr/>
        </p:nvSpPr>
        <p:spPr>
          <a:xfrm>
            <a:off x="755576" y="1060452"/>
            <a:ext cx="7632848" cy="3887561"/>
          </a:xfrm>
          <a:prstGeom prst="flowChartMultidocument"/>
          <a:ln>
            <a:solidFill>
              <a:srgbClr val="FFFF00"/>
            </a:solidFill>
          </a:ln>
        </p:spPr>
        <p:style>
          <a:lnRef idx="1">
            <a:schemeClr val="accent4"/>
          </a:lnRef>
          <a:fillRef idx="3">
            <a:schemeClr val="accent4"/>
          </a:fillRef>
          <a:effectRef idx="2">
            <a:schemeClr val="accent4"/>
          </a:effectRef>
          <a:fontRef idx="minor">
            <a:schemeClr val="lt1"/>
          </a:fontRef>
        </p:style>
        <p:txBody>
          <a:bodyPr anchor="ctr" rtlCol="0"/>
          <a:p>
            <a:pPr algn="ctr"/>
            <a:endParaRPr lang="id-ID"/>
          </a:p>
        </p:txBody>
      </p:sp>
      <p:sp>
        <p:nvSpPr>
          <p:cNvPr id="1048694" name="TextBox 6"/>
          <p:cNvSpPr txBox="1"/>
          <p:nvPr/>
        </p:nvSpPr>
        <p:spPr>
          <a:xfrm>
            <a:off x="1187624" y="2280957"/>
            <a:ext cx="5760640" cy="1446550"/>
          </a:xfrm>
          <a:prstGeom prst="rect"/>
          <a:noFill/>
        </p:spPr>
        <p:txBody>
          <a:bodyPr rtlCol="0" wrap="square">
            <a:spAutoFit/>
          </a:bodyPr>
          <a:p>
            <a:r>
              <a:rPr dirty="0" sz="4400" lang="id-ID">
                <a:latin typeface="Bernard MT Condensed" panose="02050806060905020404" pitchFamily="18" charset="0"/>
              </a:rPr>
              <a:t>“ Inovatif, Literat, Sehat, Kompetitif dan Religius ”</a:t>
            </a:r>
          </a:p>
        </p:txBody>
      </p:sp>
    </p:spTree>
  </p:cSld>
  <p:clrMapOvr>
    <a:masterClrMapping/>
  </p:clrMapOvr>
</p:sld>
</file>

<file path=ppt/theme/theme1.xml><?xml version="1.0" encoding="utf-8"?>
<a:theme xmlns:a="http://schemas.openxmlformats.org/drawingml/2006/main" name="Contents Slide Master">
  <a:themeElements>
    <a:clrScheme name="ALLPPT-COLOR-A25">
      <a:dk1>
        <a:sysClr lastClr="000000" val="windowText"/>
      </a:dk1>
      <a:lt1>
        <a:sysClr lastClr="FFFFFF" val="window"/>
      </a:lt1>
      <a:dk2>
        <a:srgbClr val="1F497D"/>
      </a:dk2>
      <a:lt2>
        <a:srgbClr val="EEECE1"/>
      </a:lt2>
      <a:accent1>
        <a:srgbClr val="FFFFFF"/>
      </a:accent1>
      <a:accent2>
        <a:srgbClr val="FFFFFF"/>
      </a:accent2>
      <a:accent3>
        <a:srgbClr val="FFFFFF"/>
      </a:accent3>
      <a:accent4>
        <a:srgbClr val="FFFFFF"/>
      </a:accent4>
      <a:accent5>
        <a:srgbClr val="FFFFFF"/>
      </a:accent5>
      <a:accent6>
        <a:srgbClr val="576868"/>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anchor="ctr" rtlCol="0"/>
      <a:lstStyle>
        <a:defPPr algn="ctr"/>
      </a:lstStyle>
      <a:style>
        <a:lnRef idx="2">
          <a:schemeClr val="accent1">
            <a:shade val="50000"/>
          </a:schemeClr>
        </a:lnRef>
        <a:fillRef idx="1">
          <a:schemeClr val="accent1"/>
        </a:fillRef>
        <a:effectRef idx="0">
          <a:schemeClr val="accent1"/>
        </a:effectRef>
        <a:fontRef idx="minor">
          <a:schemeClr val="lt1"/>
        </a:fontRef>
      </a:style>
    </a:spDef>
  </a:objectDefaults>
</a:theme>
</file>

<file path=ppt/theme/theme2.xml><?xml version="1.0" encoding="utf-8"?>
<a:theme xmlns:a="http://schemas.openxmlformats.org/drawingml/2006/main" name="Section Break Slide Master">
  <a:themeElements>
    <a:clrScheme name="ALLPPT-COLOR-A25">
      <a:dk1>
        <a:sysClr lastClr="000000" val="windowText"/>
      </a:dk1>
      <a:lt1>
        <a:sysClr lastClr="FFFFFF" val="window"/>
      </a:lt1>
      <a:dk2>
        <a:srgbClr val="1F497D"/>
      </a:dk2>
      <a:lt2>
        <a:srgbClr val="EEECE1"/>
      </a:lt2>
      <a:accent1>
        <a:srgbClr val="FFFFFF"/>
      </a:accent1>
      <a:accent2>
        <a:srgbClr val="FFFFFF"/>
      </a:accent2>
      <a:accent3>
        <a:srgbClr val="FFFFFF"/>
      </a:accent3>
      <a:accent4>
        <a:srgbClr val="FFFFFF"/>
      </a:accent4>
      <a:accent5>
        <a:srgbClr val="FFFFFF"/>
      </a:accent5>
      <a:accent6>
        <a:srgbClr val="576868"/>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Facet">
  <a:themeElements>
    <a:clrScheme name="Facet">
      <a:dk1>
        <a:sysClr lastClr="000000" val="windowText"/>
      </a:dk1>
      <a:lt1>
        <a:sysClr lastClr="FFFFFF" val="window"/>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r="5400000" dist="25400" rotWithShape="0">
              <a:srgbClr val="000000">
                <a:alpha val="35000"/>
              </a:srgbClr>
            </a:outerShdw>
          </a:effectLst>
        </a:effectStyle>
        <a:effectStyle>
          <a:effectLst>
            <a:outerShdw blurRad="50800" dir="5400000" dist="38100" rotWithShape="0">
              <a:srgbClr val="000000">
                <a:alpha val="35000"/>
              </a:srgbClr>
            </a:outerShdw>
          </a:effectLst>
          <a:scene3d>
            <a:camera prst="orthographicFront">
              <a:rot lat="0" lon="0" rev="0"/>
            </a:camera>
            <a:lightRig dir="tl" rig="threePt"/>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theme>
</file>

<file path=ppt/theme/theme4.xml><?xml version="1.0" encoding="utf-8"?>
<a:theme xmlns:a="http://schemas.openxmlformats.org/drawingml/2006/main"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Application>Microsoft Office PowerPoint</Application>
  <ScaleCrop>0</ScaleCrop>
  <Company>Microsoft</Company>
  <LinksUpToDate>0</LinksUpToDate>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itle>PowerPoint Presentation</dc:title>
  <dc:creator>GoogleSlidesPPT.com;Allppt.com</dc:creator>
  <cp:lastModifiedBy>lenovo</cp:lastModifiedBy>
  <dcterms:created xsi:type="dcterms:W3CDTF">2016-12-05T09:26:54Z</dcterms:created>
  <dcterms:modified xsi:type="dcterms:W3CDTF">2019-08-01T08:11:19Z</dcterms:modified>
</cp:coreProperties>
</file>