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68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1AF509"/>
    <a:srgbClr val="00EA6A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700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382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164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091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409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140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2698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900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802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708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121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277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378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292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376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808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359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2B8487-1333-48B1-8496-329C73638CC9}" type="datetimeFigureOut">
              <a:rPr lang="id-ID" smtClean="0"/>
              <a:t>31/08/2019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1EC357-4E9E-4258-9F5C-2E9535073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7083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63D"/>
            </a:gs>
            <a:gs pos="58000">
              <a:srgbClr val="00EA6A"/>
            </a:gs>
            <a:gs pos="100000">
              <a:srgbClr val="1AF509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903937"/>
            <a:ext cx="9144000" cy="24050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LOMBA KELAS INOVATIF DAN KREATIF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MIS NURUL ISLAM LABRUK KIDUL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TAHUN 2019</a:t>
            </a:r>
            <a:endParaRPr lang="id-ID" sz="3200" dirty="0">
              <a:solidFill>
                <a:schemeClr val="bg1"/>
              </a:solidFill>
              <a:latin typeface="Bertram LET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FE29A-7DD6-4072-AE01-94BB7C52D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90" y="1269000"/>
            <a:ext cx="217161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1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00EA6A"/>
            </a:gs>
            <a:gs pos="100000">
              <a:srgbClr val="00924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9634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Dokumentasi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paguyuban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3a </a:t>
            </a:r>
            <a:endParaRPr lang="id-ID" sz="3200" dirty="0">
              <a:solidFill>
                <a:schemeClr val="bg1"/>
              </a:solidFill>
              <a:latin typeface="Bertram LET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E3E348-C21B-434F-8C2B-E292A3329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02256"/>
            <a:ext cx="7200000" cy="4053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862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1AF509"/>
            </a:gs>
            <a:gs pos="100000">
              <a:srgbClr val="00924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9634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Dokumentasi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paguyuba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3b</a:t>
            </a:r>
            <a:endParaRPr lang="id-ID" sz="3200" dirty="0">
              <a:solidFill>
                <a:schemeClr val="bg1"/>
              </a:solidFill>
              <a:latin typeface="Bertram LET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D068D-79E2-4B6D-B8F6-72405831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2199992"/>
            <a:ext cx="216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6C90DF-4407-4D37-8587-44E1B9147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" y="953896"/>
            <a:ext cx="324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A088C5-2246-48A7-BB72-551511692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49" y="953896"/>
            <a:ext cx="324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BFAC47-CF15-4E9F-994B-0E017E5D8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" y="4064974"/>
            <a:ext cx="324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EDA238-750E-438E-A632-1DCAD9F9F3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49" y="4064974"/>
            <a:ext cx="324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027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>
                <a:lumMod val="40000"/>
                <a:lumOff val="60000"/>
              </a:schemeClr>
            </a:gs>
            <a:gs pos="100000">
              <a:srgbClr val="7030A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9634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Dokumentasi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paguyuban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4a</a:t>
            </a:r>
            <a:endParaRPr lang="id-ID" sz="3200" dirty="0">
              <a:solidFill>
                <a:schemeClr val="bg1"/>
              </a:solidFill>
              <a:latin typeface="Bertram LET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FE645-A10B-4FB8-8756-1B69F45A3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6" y="3841376"/>
            <a:ext cx="432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0245CB-C17A-40F1-9C04-BF1C14718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1153353"/>
            <a:ext cx="432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930351-C045-4659-B507-1E5DE52F6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65" y="3841376"/>
            <a:ext cx="432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059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9634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Dokumentasi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paguyuban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5a</a:t>
            </a:r>
            <a:endParaRPr lang="id-ID" sz="3200" dirty="0">
              <a:solidFill>
                <a:schemeClr val="bg1"/>
              </a:solidFill>
              <a:latin typeface="Bertram LET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A486E-E99B-43A9-9225-18C662B80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0" y="1089000"/>
            <a:ext cx="3506344" cy="46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E46036-2BCC-431F-8E12-7494ACED2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68" y="1089000"/>
            <a:ext cx="3524686" cy="46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6377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9634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Dokumentasi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paguyuban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5b</a:t>
            </a:r>
            <a:endParaRPr lang="id-ID" sz="3200" dirty="0">
              <a:solidFill>
                <a:schemeClr val="bg1"/>
              </a:solidFill>
              <a:latin typeface="Bertram LET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2D25E-02A0-4E82-B8AF-3BC817924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4" b="12657"/>
          <a:stretch/>
        </p:blipFill>
        <p:spPr>
          <a:xfrm>
            <a:off x="2643187" y="901149"/>
            <a:ext cx="3857625" cy="5565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585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40000"/>
                <a:lumOff val="60000"/>
              </a:schemeClr>
            </a:gs>
            <a:gs pos="100000">
              <a:srgbClr val="FF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9634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Dokumentasi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paguyuban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6a</a:t>
            </a:r>
            <a:endParaRPr lang="id-ID" sz="3200" dirty="0">
              <a:solidFill>
                <a:schemeClr val="bg1"/>
              </a:solidFill>
              <a:latin typeface="Bertram LET" panose="000004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CBACB-B534-48E0-8E69-7C04E9DEE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7" y="765391"/>
            <a:ext cx="243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43272A-228A-48B5-AD9C-DF6803E5A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23" y="765391"/>
            <a:ext cx="243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45B01F-BE82-4FA3-B21E-963A10728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174435"/>
            <a:ext cx="324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5EE8E0-E18C-46D9-AC6D-70A7EC439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575391"/>
            <a:ext cx="324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CB7833-0B51-48E3-A13A-2B1C2C8DC6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02" y="4174435"/>
            <a:ext cx="3240000" cy="243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91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40000"/>
                <a:lumOff val="60000"/>
              </a:schemeClr>
            </a:gs>
            <a:gs pos="100000">
              <a:srgbClr val="FF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9634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Dokumentasi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paguyuban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6b</a:t>
            </a:r>
            <a:endParaRPr lang="id-ID" sz="3200" dirty="0">
              <a:solidFill>
                <a:schemeClr val="bg1"/>
              </a:solidFill>
              <a:latin typeface="Bertram LET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F2D7A-36D2-426D-BD93-591F81960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27" y="889462"/>
            <a:ext cx="2025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5AB4D9-1F8E-4769-B53F-6DF0BFB84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9465" y="578020"/>
            <a:ext cx="216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398534-8C09-43B5-A68C-478D8EC5D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22827" y="4284288"/>
            <a:ext cx="216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789BA2-9428-4E95-AE38-4FFA5C108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8" y="3204288"/>
            <a:ext cx="2025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895BD7-E611-435D-927E-E1B5F5F2A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00" y="2233806"/>
            <a:ext cx="2025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534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lumMod val="50000"/>
                <a:lumOff val="50000"/>
              </a:schemeClr>
            </a:gs>
            <a:gs pos="100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69" y="2110410"/>
            <a:ext cx="8905461" cy="2637180"/>
          </a:xfrm>
        </p:spPr>
        <p:txBody>
          <a:bodyPr>
            <a:normAutofit/>
          </a:bodyPr>
          <a:lstStyle/>
          <a:p>
            <a:pPr algn="ctr"/>
            <a:r>
              <a:rPr lang="en-US" sz="7200" dirty="0" err="1">
                <a:solidFill>
                  <a:srgbClr val="FFFF00"/>
                </a:solidFill>
                <a:latin typeface="Bazooka" pitchFamily="2" charset="0"/>
              </a:rPr>
              <a:t>Paguyuban</a:t>
            </a:r>
            <a:r>
              <a:rPr lang="en-US" sz="7200" dirty="0">
                <a:solidFill>
                  <a:srgbClr val="FFFF00"/>
                </a:solidFill>
                <a:latin typeface="Bazooka" pitchFamily="2" charset="0"/>
              </a:rPr>
              <a:t> </a:t>
            </a:r>
          </a:p>
          <a:p>
            <a:pPr algn="ctr"/>
            <a:r>
              <a:rPr lang="en-US" sz="7200" dirty="0">
                <a:solidFill>
                  <a:srgbClr val="FFFF00"/>
                </a:solidFill>
                <a:latin typeface="Bazooka" pitchFamily="2" charset="0"/>
              </a:rPr>
              <a:t>TIADA BATAS</a:t>
            </a:r>
          </a:p>
        </p:txBody>
      </p:sp>
    </p:spTree>
    <p:extLst>
      <p:ext uri="{BB962C8B-B14F-4D97-AF65-F5344CB8AC3E}">
        <p14:creationId xmlns:p14="http://schemas.microsoft.com/office/powerpoint/2010/main" val="199610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9634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Struktur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paguyuban</a:t>
            </a:r>
            <a:endParaRPr lang="id-ID" sz="3200" dirty="0">
              <a:solidFill>
                <a:schemeClr val="bg1"/>
              </a:solidFill>
              <a:latin typeface="Bertram LET" panose="000004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8CC730-2810-4D51-8FD2-3A7258E055DB}"/>
              </a:ext>
            </a:extLst>
          </p:cNvPr>
          <p:cNvSpPr/>
          <p:nvPr/>
        </p:nvSpPr>
        <p:spPr>
          <a:xfrm>
            <a:off x="65437" y="622853"/>
            <a:ext cx="1842051" cy="28459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200"/>
              </a:spcAft>
            </a:pPr>
            <a:r>
              <a:rPr lang="en-US" sz="1400" b="1" u="sng" dirty="0">
                <a:solidFill>
                  <a:schemeClr val="bg1"/>
                </a:solidFill>
                <a:latin typeface="Bazooka" pitchFamily="2" charset="0"/>
              </a:rPr>
              <a:t>Kelas 1A</a:t>
            </a:r>
            <a:endParaRPr lang="id-ID" sz="1400" b="1" u="sng" dirty="0">
              <a:solidFill>
                <a:schemeClr val="bg1"/>
              </a:solidFill>
              <a:latin typeface="Bazooka" pitchFamily="2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Ketua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Deni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Herlina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Sekretaris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Datin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Bendahara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Wiwik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Indah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Anggota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Wali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Murid 1A</a:t>
            </a:r>
            <a:endParaRPr lang="id-ID" sz="1400" dirty="0">
              <a:latin typeface="Arial Narrow" panose="020B0606020202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E7C7F1-5045-44FC-9C2A-36F082F165CB}"/>
              </a:ext>
            </a:extLst>
          </p:cNvPr>
          <p:cNvSpPr/>
          <p:nvPr/>
        </p:nvSpPr>
        <p:spPr>
          <a:xfrm>
            <a:off x="64609" y="3442252"/>
            <a:ext cx="1842051" cy="28459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200"/>
              </a:spcAft>
            </a:pPr>
            <a:r>
              <a:rPr lang="en-US" sz="1400" b="1" u="sng" dirty="0">
                <a:solidFill>
                  <a:schemeClr val="bg1"/>
                </a:solidFill>
                <a:latin typeface="Bazooka" pitchFamily="2" charset="0"/>
              </a:rPr>
              <a:t>Kelas 1b</a:t>
            </a:r>
            <a:endParaRPr lang="id-ID" sz="1400" b="1" u="sng" dirty="0">
              <a:solidFill>
                <a:schemeClr val="bg1"/>
              </a:solidFill>
              <a:latin typeface="Bazooka" pitchFamily="2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Ketua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yuyun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Sekretaris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Feni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Bendahara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Retno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Kristin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Anggota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Wali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Murid 1B</a:t>
            </a:r>
            <a:endParaRPr lang="id-ID" sz="1400" dirty="0">
              <a:latin typeface="Arial Narrow" panose="020B0606020202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935774-5658-4C92-AE83-3D9910E15872}"/>
              </a:ext>
            </a:extLst>
          </p:cNvPr>
          <p:cNvSpPr/>
          <p:nvPr/>
        </p:nvSpPr>
        <p:spPr>
          <a:xfrm>
            <a:off x="4519821" y="622853"/>
            <a:ext cx="1842051" cy="28459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200"/>
              </a:spcAft>
            </a:pPr>
            <a:r>
              <a:rPr lang="en-US" sz="1400" b="1" u="sng" dirty="0">
                <a:solidFill>
                  <a:schemeClr val="bg1"/>
                </a:solidFill>
                <a:latin typeface="Bazooka" pitchFamily="2" charset="0"/>
              </a:rPr>
              <a:t>Kelas 2b</a:t>
            </a:r>
            <a:endParaRPr lang="id-ID" sz="1400" b="1" u="sng" dirty="0">
              <a:solidFill>
                <a:schemeClr val="bg1"/>
              </a:solidFill>
              <a:latin typeface="Bazooka" pitchFamily="2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Ketua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Luluk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Sekretaris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Naning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Bendahara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Jazil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Yuni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Anggota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Wali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Murid 2B</a:t>
            </a:r>
            <a:endParaRPr lang="id-ID" sz="1400" dirty="0">
              <a:latin typeface="Arial Narrow" panose="020B0606020202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CEF6AF-AFA4-43AA-B898-F6F94BFA1C94}"/>
              </a:ext>
            </a:extLst>
          </p:cNvPr>
          <p:cNvSpPr/>
          <p:nvPr/>
        </p:nvSpPr>
        <p:spPr>
          <a:xfrm>
            <a:off x="7236512" y="622853"/>
            <a:ext cx="1842051" cy="28459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200"/>
              </a:spcAft>
            </a:pPr>
            <a:r>
              <a:rPr lang="en-US" sz="1400" b="1" u="sng" dirty="0">
                <a:solidFill>
                  <a:schemeClr val="bg1"/>
                </a:solidFill>
                <a:latin typeface="Bazooka" pitchFamily="2" charset="0"/>
              </a:rPr>
              <a:t>Kelas 3A</a:t>
            </a:r>
            <a:endParaRPr lang="id-ID" sz="1400" b="1" u="sng" dirty="0">
              <a:solidFill>
                <a:schemeClr val="bg1"/>
              </a:solidFill>
              <a:latin typeface="Bazooka" pitchFamily="2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Ketua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Latifah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Uyun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Sekretaris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Irma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Bendahara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Ida</a:t>
            </a: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Tutut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Anggota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Wali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Murid 3A</a:t>
            </a:r>
            <a:endParaRPr lang="id-ID" sz="1400" dirty="0">
              <a:latin typeface="Arial Narrow" panose="020B0606020202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CEAAAE-0E36-46CF-A64B-F77A9E00E8BF}"/>
              </a:ext>
            </a:extLst>
          </p:cNvPr>
          <p:cNvSpPr/>
          <p:nvPr/>
        </p:nvSpPr>
        <p:spPr>
          <a:xfrm>
            <a:off x="2655404" y="622853"/>
            <a:ext cx="1842051" cy="28459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200"/>
              </a:spcAft>
            </a:pPr>
            <a:r>
              <a:rPr lang="en-US" sz="1400" b="1" u="sng" dirty="0">
                <a:solidFill>
                  <a:schemeClr val="bg1"/>
                </a:solidFill>
                <a:latin typeface="Bazooka" pitchFamily="2" charset="0"/>
              </a:rPr>
              <a:t>Kelas 1C</a:t>
            </a:r>
            <a:endParaRPr lang="id-ID" sz="1400" b="1" u="sng" dirty="0">
              <a:solidFill>
                <a:schemeClr val="bg1"/>
              </a:solidFill>
              <a:latin typeface="Bazooka" pitchFamily="2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Ketua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Lia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Sekretaris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Marcel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Bendahara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Diyah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Eni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Anggota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Wali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Murid 1C</a:t>
            </a:r>
            <a:endParaRPr lang="id-ID" sz="1400" dirty="0">
              <a:latin typeface="Arial Narrow" panose="020B0606020202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E902DD-0985-457F-9C61-07C9941DF5B1}"/>
              </a:ext>
            </a:extLst>
          </p:cNvPr>
          <p:cNvSpPr/>
          <p:nvPr/>
        </p:nvSpPr>
        <p:spPr>
          <a:xfrm>
            <a:off x="4497455" y="3495262"/>
            <a:ext cx="1842051" cy="28459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200"/>
              </a:spcAft>
            </a:pPr>
            <a:r>
              <a:rPr lang="en-US" sz="1400" b="1" u="sng" dirty="0">
                <a:solidFill>
                  <a:schemeClr val="bg1"/>
                </a:solidFill>
                <a:latin typeface="Bazooka" pitchFamily="2" charset="0"/>
              </a:rPr>
              <a:t>Kelas 2C</a:t>
            </a:r>
            <a:endParaRPr lang="id-ID" sz="1400" b="1" u="sng" dirty="0">
              <a:solidFill>
                <a:schemeClr val="bg1"/>
              </a:solidFill>
              <a:latin typeface="Bazooka" pitchFamily="2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Ketua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Erna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Sekretaris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Faid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Bendahara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Indri Agustina</a:t>
            </a: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Irma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Anggota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Wali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Murid 2C</a:t>
            </a:r>
            <a:endParaRPr lang="id-ID" sz="1400" dirty="0">
              <a:latin typeface="Arial Narrow" panose="020B0606020202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18A97D-69CD-4D8D-A2C4-27DBC89FA4AF}"/>
              </a:ext>
            </a:extLst>
          </p:cNvPr>
          <p:cNvSpPr/>
          <p:nvPr/>
        </p:nvSpPr>
        <p:spPr>
          <a:xfrm>
            <a:off x="2655403" y="3495262"/>
            <a:ext cx="1842051" cy="28459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200"/>
              </a:spcAft>
            </a:pPr>
            <a:r>
              <a:rPr lang="en-US" sz="1400" b="1" u="sng" dirty="0">
                <a:solidFill>
                  <a:schemeClr val="bg1"/>
                </a:solidFill>
                <a:latin typeface="Bazooka" pitchFamily="2" charset="0"/>
              </a:rPr>
              <a:t>Kelas 2a</a:t>
            </a:r>
            <a:endParaRPr lang="id-ID" sz="1400" b="1" u="sng" dirty="0">
              <a:solidFill>
                <a:schemeClr val="bg1"/>
              </a:solidFill>
              <a:latin typeface="Bazooka" pitchFamily="2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Ketua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Sriani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Sekretaris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Mita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Bendahara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Mazidah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Wati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Anggota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Wali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Murid 2A</a:t>
            </a:r>
            <a:endParaRPr lang="id-ID" sz="1400" dirty="0">
              <a:latin typeface="Arial Narrow" panose="020B0606020202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80C020-1292-41A9-BC75-887DEB24F8B7}"/>
              </a:ext>
            </a:extLst>
          </p:cNvPr>
          <p:cNvSpPr/>
          <p:nvPr/>
        </p:nvSpPr>
        <p:spPr>
          <a:xfrm>
            <a:off x="7236511" y="3495262"/>
            <a:ext cx="1842051" cy="28459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200"/>
              </a:spcAft>
            </a:pPr>
            <a:r>
              <a:rPr lang="en-US" sz="1400" b="1" u="sng" dirty="0">
                <a:solidFill>
                  <a:schemeClr val="bg1"/>
                </a:solidFill>
                <a:latin typeface="Bazooka" pitchFamily="2" charset="0"/>
              </a:rPr>
              <a:t>Kelas 3b</a:t>
            </a:r>
            <a:endParaRPr lang="id-ID" sz="1400" b="1" u="sng" dirty="0">
              <a:solidFill>
                <a:schemeClr val="bg1"/>
              </a:solidFill>
              <a:latin typeface="Bazooka" pitchFamily="2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Ketua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Hj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Tutik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Sekretaris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Nur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Bendahara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Evi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Khusnul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Anggota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Wali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Murid 3B</a:t>
            </a:r>
            <a:endParaRPr lang="id-ID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3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9634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Struktur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paguyuban</a:t>
            </a:r>
            <a:endParaRPr lang="id-ID" sz="3200" dirty="0">
              <a:solidFill>
                <a:schemeClr val="bg1"/>
              </a:solidFill>
              <a:latin typeface="Bertram LET" panose="000004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E7C7F1-5045-44FC-9C2A-36F082F165CB}"/>
              </a:ext>
            </a:extLst>
          </p:cNvPr>
          <p:cNvSpPr/>
          <p:nvPr/>
        </p:nvSpPr>
        <p:spPr>
          <a:xfrm>
            <a:off x="1828802" y="596348"/>
            <a:ext cx="1842051" cy="28459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200"/>
              </a:spcAft>
            </a:pPr>
            <a:r>
              <a:rPr lang="en-US" sz="1400" b="1" u="sng" dirty="0">
                <a:solidFill>
                  <a:schemeClr val="bg1"/>
                </a:solidFill>
                <a:latin typeface="Bazooka" pitchFamily="2" charset="0"/>
              </a:rPr>
              <a:t>Kelas 4a</a:t>
            </a:r>
            <a:endParaRPr lang="id-ID" sz="1400" b="1" u="sng" dirty="0">
              <a:solidFill>
                <a:schemeClr val="bg1"/>
              </a:solidFill>
              <a:latin typeface="Bazooka" pitchFamily="2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Ketua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Luluk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Sekretaris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Anita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Bendahara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Fitri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Lail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Anggota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Wali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Murid 4A</a:t>
            </a:r>
            <a:endParaRPr lang="id-ID" sz="1400" dirty="0">
              <a:latin typeface="Arial Narrow" panose="020B0606020202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935774-5658-4C92-AE83-3D9910E15872}"/>
              </a:ext>
            </a:extLst>
          </p:cNvPr>
          <p:cNvSpPr/>
          <p:nvPr/>
        </p:nvSpPr>
        <p:spPr>
          <a:xfrm>
            <a:off x="1827150" y="3780185"/>
            <a:ext cx="1842051" cy="28459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200"/>
              </a:spcAft>
            </a:pPr>
            <a:r>
              <a:rPr lang="en-US" sz="1400" b="1" u="sng" dirty="0">
                <a:solidFill>
                  <a:schemeClr val="bg1"/>
                </a:solidFill>
                <a:latin typeface="Bazooka" pitchFamily="2" charset="0"/>
              </a:rPr>
              <a:t>Kelas 6a</a:t>
            </a:r>
            <a:endParaRPr lang="id-ID" sz="1400" b="1" u="sng" dirty="0">
              <a:solidFill>
                <a:schemeClr val="bg1"/>
              </a:solidFill>
              <a:latin typeface="Bazooka" pitchFamily="2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Ketua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Khoiriyah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Sekretaris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Uul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Bendahara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Deni</a:t>
            </a: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Isa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Anggota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Wali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Murid 6A</a:t>
            </a:r>
            <a:endParaRPr lang="id-ID" sz="1400" dirty="0">
              <a:latin typeface="Arial Narrow" panose="020B0606020202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CEF6AF-AFA4-43AA-B898-F6F94BFA1C94}"/>
              </a:ext>
            </a:extLst>
          </p:cNvPr>
          <p:cNvSpPr/>
          <p:nvPr/>
        </p:nvSpPr>
        <p:spPr>
          <a:xfrm>
            <a:off x="7238999" y="2188267"/>
            <a:ext cx="1842051" cy="28459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200"/>
              </a:spcAft>
            </a:pPr>
            <a:r>
              <a:rPr lang="en-US" sz="1400" b="1" u="sng" dirty="0">
                <a:solidFill>
                  <a:schemeClr val="bg1"/>
                </a:solidFill>
                <a:latin typeface="Bazooka" pitchFamily="2" charset="0"/>
              </a:rPr>
              <a:t>Kelas 5b</a:t>
            </a:r>
            <a:endParaRPr lang="id-ID" sz="1400" b="1" u="sng" dirty="0">
              <a:solidFill>
                <a:schemeClr val="bg1"/>
              </a:solidFill>
              <a:latin typeface="Bazooka" pitchFamily="2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Ketua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Ina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Sekretaris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Indah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Bendahara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Utami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Tatik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Anggota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Wali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Murid 5B</a:t>
            </a:r>
            <a:endParaRPr lang="id-ID" sz="1400" dirty="0">
              <a:latin typeface="Arial Narrow" panose="020B0606020202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CEAAAE-0E36-46CF-A64B-F77A9E00E8BF}"/>
              </a:ext>
            </a:extLst>
          </p:cNvPr>
          <p:cNvSpPr/>
          <p:nvPr/>
        </p:nvSpPr>
        <p:spPr>
          <a:xfrm>
            <a:off x="62950" y="2188267"/>
            <a:ext cx="1842051" cy="28459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200"/>
              </a:spcAft>
            </a:pPr>
            <a:r>
              <a:rPr lang="en-US" sz="1400" b="1" u="sng" dirty="0">
                <a:solidFill>
                  <a:schemeClr val="bg1"/>
                </a:solidFill>
                <a:latin typeface="Bazooka" pitchFamily="2" charset="0"/>
              </a:rPr>
              <a:t>Kelas 3C</a:t>
            </a:r>
            <a:endParaRPr lang="id-ID" sz="1400" b="1" u="sng" dirty="0">
              <a:solidFill>
                <a:schemeClr val="bg1"/>
              </a:solidFill>
              <a:latin typeface="Bazooka" pitchFamily="2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Ketua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Juwariyah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Sekretaris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Dian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Bendahara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yuli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Dian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Jesi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Anggota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Wali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Murid 3C</a:t>
            </a:r>
            <a:endParaRPr lang="id-ID" sz="1400" dirty="0">
              <a:latin typeface="Arial Narrow" panose="020B0606020202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E902DD-0985-457F-9C61-07C9941DF5B1}"/>
              </a:ext>
            </a:extLst>
          </p:cNvPr>
          <p:cNvSpPr/>
          <p:nvPr/>
        </p:nvSpPr>
        <p:spPr>
          <a:xfrm>
            <a:off x="5473149" y="596348"/>
            <a:ext cx="1842051" cy="28459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200"/>
              </a:spcAft>
            </a:pPr>
            <a:r>
              <a:rPr lang="en-US" sz="1400" b="1" u="sng" dirty="0">
                <a:solidFill>
                  <a:schemeClr val="bg1"/>
                </a:solidFill>
                <a:latin typeface="Bazooka" pitchFamily="2" charset="0"/>
              </a:rPr>
              <a:t>Kelas 5a</a:t>
            </a:r>
            <a:endParaRPr lang="id-ID" sz="1400" b="1" u="sng" dirty="0">
              <a:solidFill>
                <a:schemeClr val="bg1"/>
              </a:solidFill>
              <a:latin typeface="Bazooka" pitchFamily="2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Ketua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Aris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Wakil</a:t>
            </a: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Ririn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Bendahara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Halim</a:t>
            </a: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Indah</a:t>
            </a: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Anggota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Wali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Murid 5A</a:t>
            </a:r>
            <a:endParaRPr lang="id-ID" sz="1400" dirty="0">
              <a:latin typeface="Arial Narrow" panose="020B0606020202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18A97D-69CD-4D8D-A2C4-27DBC89FA4AF}"/>
              </a:ext>
            </a:extLst>
          </p:cNvPr>
          <p:cNvSpPr/>
          <p:nvPr/>
        </p:nvSpPr>
        <p:spPr>
          <a:xfrm>
            <a:off x="3670851" y="1904173"/>
            <a:ext cx="1842051" cy="341409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200"/>
              </a:spcAft>
            </a:pPr>
            <a:r>
              <a:rPr lang="en-US" sz="1400" b="1" u="sng" dirty="0">
                <a:solidFill>
                  <a:schemeClr val="bg1"/>
                </a:solidFill>
                <a:latin typeface="Bazooka" pitchFamily="2" charset="0"/>
              </a:rPr>
              <a:t>Kelas 4b</a:t>
            </a:r>
            <a:endParaRPr lang="id-ID" sz="1400" b="1" u="sng" dirty="0">
              <a:solidFill>
                <a:schemeClr val="bg1"/>
              </a:solidFill>
              <a:latin typeface="Bazooka" pitchFamily="2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Ketua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Yuli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Wakil</a:t>
            </a:r>
          </a:p>
          <a:p>
            <a:pPr algn="ctr">
              <a:spcAft>
                <a:spcPts val="200"/>
              </a:spcAft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Faridah</a:t>
            </a:r>
            <a:endParaRPr lang="id-ID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Sekretaris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Sri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Bendahara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Erna</a:t>
            </a: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Nia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Anggota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Wali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Murid 4B</a:t>
            </a:r>
            <a:endParaRPr lang="id-ID" sz="1400" dirty="0">
              <a:latin typeface="Arial Narrow" panose="020B0606020202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89FF9F-40F3-490E-9962-D4C8F6CF9F72}"/>
              </a:ext>
            </a:extLst>
          </p:cNvPr>
          <p:cNvSpPr/>
          <p:nvPr/>
        </p:nvSpPr>
        <p:spPr>
          <a:xfrm>
            <a:off x="5512900" y="3780185"/>
            <a:ext cx="1842051" cy="28459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200"/>
              </a:spcAft>
            </a:pPr>
            <a:r>
              <a:rPr lang="en-US" sz="1400" b="1" u="sng" dirty="0">
                <a:solidFill>
                  <a:schemeClr val="bg1"/>
                </a:solidFill>
                <a:latin typeface="Bazooka" pitchFamily="2" charset="0"/>
              </a:rPr>
              <a:t>Kelas 6b</a:t>
            </a:r>
            <a:endParaRPr lang="id-ID" sz="1400" b="1" u="sng" dirty="0">
              <a:solidFill>
                <a:schemeClr val="bg1"/>
              </a:solidFill>
              <a:latin typeface="Bazooka" pitchFamily="2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Ketua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Ruroh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Sekretaris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Titin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Bendahara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Nafil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B.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Isnaini</a:t>
            </a:r>
            <a:endParaRPr lang="id-ID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Anggota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Wali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Murid 6B</a:t>
            </a:r>
            <a:endParaRPr lang="id-ID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9634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Dokumentasi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paguyuban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1a</a:t>
            </a:r>
            <a:endParaRPr lang="id-ID" sz="3200" dirty="0">
              <a:solidFill>
                <a:schemeClr val="bg1"/>
              </a:solidFill>
              <a:latin typeface="Bertram LET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070F20-56B2-447C-B13F-F393DCE8A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3" y="792078"/>
            <a:ext cx="2697187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E8E9A-8860-4A8C-ACF5-6CA0D55AA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3604590"/>
            <a:ext cx="3600000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F8C71E-86C1-4037-8423-B1DCDE298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6" y="2913443"/>
            <a:ext cx="27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18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9634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Dokumentasi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paguyuban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1b</a:t>
            </a:r>
            <a:endParaRPr lang="id-ID" sz="3200" dirty="0">
              <a:solidFill>
                <a:schemeClr val="bg1"/>
              </a:solidFill>
              <a:latin typeface="Bertram LET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FB81F-EBB6-4612-A4C7-0E46ADED1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8" y="1484243"/>
            <a:ext cx="27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C28E7-3CC8-4FFB-AC72-B3AA04BF4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1478"/>
            <a:ext cx="27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943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9634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Dokumentasi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paguyuban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1c</a:t>
            </a:r>
            <a:endParaRPr lang="id-ID" sz="3200" dirty="0">
              <a:solidFill>
                <a:schemeClr val="bg1"/>
              </a:solidFill>
              <a:latin typeface="Bertram LET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B01DE-E90C-47D8-B293-A5FC19924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24" y="715616"/>
            <a:ext cx="27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7FBCC4-55D5-4098-B233-0B782F877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6" y="715616"/>
            <a:ext cx="27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A69CB-350F-4FB8-A0B2-A0422463B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23" y="715616"/>
            <a:ext cx="1706539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BA37ED-8042-4557-840D-8B0EF2345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1" y="4792696"/>
            <a:ext cx="3600000" cy="1706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6A1D89-843E-4B67-ADB8-667BBEE9D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22" y="715616"/>
            <a:ext cx="1706539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580C39-DAEC-44B8-A4F1-082FD40484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89" y="4792695"/>
            <a:ext cx="3600000" cy="1706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369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60000"/>
                <a:lumOff val="40000"/>
              </a:schemeClr>
            </a:gs>
            <a:gs pos="100000">
              <a:srgbClr val="00924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9634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Dokumentasi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paguyuban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2a</a:t>
            </a:r>
            <a:endParaRPr lang="id-ID" sz="3200" dirty="0">
              <a:solidFill>
                <a:schemeClr val="bg1"/>
              </a:solidFill>
              <a:latin typeface="Bertram LET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09D0A-E828-41E1-BC52-0C9D109ED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78" y="640382"/>
            <a:ext cx="216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F0940-FCD0-4B4A-BAA9-D3F13CC3A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22" y="596348"/>
            <a:ext cx="216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7C19D3-1089-452D-88C8-A10EF4E8B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0" y="3697357"/>
            <a:ext cx="162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5D8F6B-AD4F-435B-99CF-A948B14BC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8" y="3697357"/>
            <a:ext cx="2655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796D65-48C3-4796-99D6-B95E8001A7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12" y="618365"/>
            <a:ext cx="1365231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82E10C-CE72-4DD2-86BB-E70752896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00" y="3697357"/>
            <a:ext cx="2942059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830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rgbClr val="00924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9634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Dokumentasi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paguyuban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2b </a:t>
            </a:r>
            <a:endParaRPr lang="id-ID" sz="3200" dirty="0">
              <a:solidFill>
                <a:schemeClr val="bg1"/>
              </a:solidFill>
              <a:latin typeface="Bertram LET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DDC65-ABE0-4262-8771-D8A3409F4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13" y="3429000"/>
            <a:ext cx="468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041D9C-717A-4F3C-9F79-0A3C27A88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1068078"/>
            <a:ext cx="3510000" cy="46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227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60000"/>
                <a:lumOff val="40000"/>
              </a:schemeClr>
            </a:gs>
            <a:gs pos="100000">
              <a:srgbClr val="00924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8B1DE-89C9-4FE7-89DE-379699C9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9634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Dokumentasi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tram LET" panose="00000400000000000000" pitchFamily="2" charset="0"/>
              </a:rPr>
              <a:t>paguyuban</a:t>
            </a:r>
            <a:r>
              <a:rPr lang="en-US" sz="3200" dirty="0">
                <a:solidFill>
                  <a:schemeClr val="bg1"/>
                </a:solidFill>
                <a:latin typeface="Bertram LET" panose="00000400000000000000" pitchFamily="2" charset="0"/>
              </a:rPr>
              <a:t> 2c </a:t>
            </a:r>
            <a:endParaRPr lang="id-ID" sz="3200" dirty="0">
              <a:solidFill>
                <a:schemeClr val="bg1"/>
              </a:solidFill>
              <a:latin typeface="Bertram LET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46B05-BBAD-417B-AAB3-906047D03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7" y="807365"/>
            <a:ext cx="27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04B96-7E13-4421-A5F6-FB32369E4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8" y="4741984"/>
            <a:ext cx="36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B2C941-7ACB-41B1-BEE8-257E56F25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97" y="807365"/>
            <a:ext cx="18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1EAD86-C1E9-491C-8C60-1EFF1F299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37" y="807365"/>
            <a:ext cx="3600000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529519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130</TotalTime>
  <Words>383</Words>
  <Application>Microsoft Office PowerPoint</Application>
  <PresentationFormat>On-screen Show (4:3)</PresentationFormat>
  <Paragraphs>172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Narrow</vt:lpstr>
      <vt:lpstr>Bazooka</vt:lpstr>
      <vt:lpstr>Bertram LET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 NURIS LABRUK KIDUL</dc:creator>
  <cp:lastModifiedBy>MI NURIS LABRUK KIDUL</cp:lastModifiedBy>
  <cp:revision>32</cp:revision>
  <dcterms:created xsi:type="dcterms:W3CDTF">2019-08-29T00:01:10Z</dcterms:created>
  <dcterms:modified xsi:type="dcterms:W3CDTF">2019-08-31T00:37:30Z</dcterms:modified>
</cp:coreProperties>
</file>