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  <p:sldId id="260" r:id="rId4"/>
    <p:sldId id="261" r:id="rId5"/>
  </p:sldIdLst>
  <p:sldSz cx="9144000" cy="6858000" type="screen4x3"/>
  <p:notesSz cx="6858000" cy="9144000"/>
  <p:custShowLst>
    <p:custShow name="Custom Show 1" id="0">
      <p:sldLst/>
    </p:custShow>
  </p:custShowLst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10F7D-00F1-423F-A618-5CF53FC52CA8}" type="datetimeFigureOut">
              <a:rPr lang="id-ID" smtClean="0"/>
              <a:t>09/10/2012</a:t>
            </a:fld>
            <a:endParaRPr lang="id-ID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C69F4-5A89-46AA-85EA-E79A3D1B90B4}" type="slidenum">
              <a:rPr lang="id-ID" smtClean="0"/>
              <a:t>‹#›</a:t>
            </a:fld>
            <a:endParaRPr lang="id-ID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10F7D-00F1-423F-A618-5CF53FC52CA8}" type="datetimeFigureOut">
              <a:rPr lang="id-ID" smtClean="0"/>
              <a:t>09/10/2012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C69F4-5A89-46AA-85EA-E79A3D1B90B4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10F7D-00F1-423F-A618-5CF53FC52CA8}" type="datetimeFigureOut">
              <a:rPr lang="id-ID" smtClean="0"/>
              <a:t>09/10/2012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C69F4-5A89-46AA-85EA-E79A3D1B90B4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10F7D-00F1-423F-A618-5CF53FC52CA8}" type="datetimeFigureOut">
              <a:rPr lang="id-ID" smtClean="0"/>
              <a:t>09/10/2012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C69F4-5A89-46AA-85EA-E79A3D1B90B4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10F7D-00F1-423F-A618-5CF53FC52CA8}" type="datetimeFigureOut">
              <a:rPr lang="id-ID" smtClean="0"/>
              <a:t>09/10/2012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1F2C69F4-5A89-46AA-85EA-E79A3D1B90B4}" type="slidenum">
              <a:rPr lang="id-ID" smtClean="0"/>
              <a:t>‹#›</a:t>
            </a:fld>
            <a:endParaRPr lang="id-ID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10F7D-00F1-423F-A618-5CF53FC52CA8}" type="datetimeFigureOut">
              <a:rPr lang="id-ID" smtClean="0"/>
              <a:t>09/10/2012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C69F4-5A89-46AA-85EA-E79A3D1B90B4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10F7D-00F1-423F-A618-5CF53FC52CA8}" type="datetimeFigureOut">
              <a:rPr lang="id-ID" smtClean="0"/>
              <a:t>09/10/2012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C69F4-5A89-46AA-85EA-E79A3D1B90B4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10F7D-00F1-423F-A618-5CF53FC52CA8}" type="datetimeFigureOut">
              <a:rPr lang="id-ID" smtClean="0"/>
              <a:t>09/10/2012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C69F4-5A89-46AA-85EA-E79A3D1B90B4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10F7D-00F1-423F-A618-5CF53FC52CA8}" type="datetimeFigureOut">
              <a:rPr lang="id-ID" smtClean="0"/>
              <a:t>09/10/2012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C69F4-5A89-46AA-85EA-E79A3D1B90B4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10F7D-00F1-423F-A618-5CF53FC52CA8}" type="datetimeFigureOut">
              <a:rPr lang="id-ID" smtClean="0"/>
              <a:t>09/10/2012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C69F4-5A89-46AA-85EA-E79A3D1B90B4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10F7D-00F1-423F-A618-5CF53FC52CA8}" type="datetimeFigureOut">
              <a:rPr lang="id-ID" smtClean="0"/>
              <a:t>09/10/2012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C69F4-5A89-46AA-85EA-E79A3D1B90B4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8C10F7D-00F1-423F-A618-5CF53FC52CA8}" type="datetimeFigureOut">
              <a:rPr lang="id-ID" smtClean="0"/>
              <a:t>09/10/2012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F2C69F4-5A89-46AA-85EA-E79A3D1B90B4}" type="slidenum">
              <a:rPr lang="id-ID" smtClean="0"/>
              <a:t>‹#›</a:t>
            </a:fld>
            <a:endParaRPr lang="id-ID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562" y="12144"/>
            <a:ext cx="7318814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7384"/>
            <a:ext cx="7318814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0" y="12144"/>
            <a:ext cx="7318814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5163" y="1002953"/>
            <a:ext cx="532060" cy="50405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878" y="2260848"/>
            <a:ext cx="2090186" cy="282433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7063" y="2276871"/>
            <a:ext cx="1888466" cy="280831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350" y="3249932"/>
            <a:ext cx="383167" cy="35995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6563" y="3685700"/>
            <a:ext cx="383167" cy="35995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9444" y="4123850"/>
            <a:ext cx="383167" cy="35995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5182" y="4531044"/>
            <a:ext cx="383167" cy="35995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032" y="3241994"/>
            <a:ext cx="383167" cy="35995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0982" y="3680144"/>
            <a:ext cx="383167" cy="35995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5882" y="4124644"/>
            <a:ext cx="383167" cy="35995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032" y="4613594"/>
            <a:ext cx="383167" cy="359956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 rot="19371650">
            <a:off x="1768737" y="1915327"/>
            <a:ext cx="3294207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id-ID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MADRASAH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 rot="2193186">
            <a:off x="4368483" y="1887672"/>
            <a:ext cx="3294207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id-ID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IBTIDAIYAH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892727" y="5014917"/>
            <a:ext cx="376750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id-ID" sz="36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NURUL ISLAM</a:t>
            </a:r>
            <a:endParaRPr lang="en-US" sz="36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823898" y="5477162"/>
            <a:ext cx="391280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id-ID" sz="20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LABRUK KIDUL KEC. SUMBERSUKO</a:t>
            </a:r>
            <a:endParaRPr lang="en-US" sz="20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377724" y="5775647"/>
            <a:ext cx="285046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id-ID" sz="24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L U M A J A N G</a:t>
            </a:r>
            <a:endParaRPr lang="en-US" sz="24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3419" y="1942878"/>
            <a:ext cx="613914" cy="1008112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7686" y="2868811"/>
            <a:ext cx="1465381" cy="83736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2596" y="3753027"/>
            <a:ext cx="136228" cy="694766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5566" y="3751412"/>
            <a:ext cx="383914" cy="684064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646" y="3755472"/>
            <a:ext cx="385730" cy="687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983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6000">
        <p14:conveyor dir="l"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4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25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4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3500"/>
                            </p:stCondLst>
                            <p:childTnLst>
                              <p:par>
                                <p:cTn id="17" presetID="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4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4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7750"/>
                            </p:stCondLst>
                            <p:childTnLst>
                              <p:par>
                                <p:cTn id="22" presetID="53" presetClass="entr" presetSubtype="52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4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4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4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2000"/>
                            </p:stCondLst>
                            <p:childTnLst>
                              <p:par>
                                <p:cTn id="30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4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60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4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4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4250"/>
                            </p:stCondLst>
                            <p:childTnLst>
                              <p:par>
                                <p:cTn id="42" presetID="2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4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8500"/>
                            </p:stCondLst>
                            <p:childTnLst>
                              <p:par>
                                <p:cTn id="46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4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2750"/>
                            </p:stCondLst>
                            <p:childTnLst>
                              <p:par>
                                <p:cTn id="50" presetID="21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52" dur="4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7000"/>
                            </p:stCondLst>
                            <p:childTnLst>
                              <p:par>
                                <p:cTn id="54" presetID="53" presetClass="entr" presetSubtype="52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4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4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4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4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4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1250"/>
                            </p:stCondLst>
                            <p:childTnLst>
                              <p:par>
                                <p:cTn id="62" presetID="53" presetClass="entr" presetSubtype="52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4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4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4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4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4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5500"/>
                            </p:stCondLst>
                            <p:childTnLst>
                              <p:par>
                                <p:cTn id="70" presetID="53" presetClass="entr" presetSubtype="52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4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4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4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4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4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9750"/>
                            </p:stCondLst>
                            <p:childTnLst>
                              <p:par>
                                <p:cTn id="78" presetID="53" presetClass="entr" presetSubtype="52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4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4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4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4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4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64000"/>
                            </p:stCondLst>
                            <p:childTnLst>
                              <p:par>
                                <p:cTn id="86" presetID="53" presetClass="entr" presetSubtype="52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4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4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4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4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4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68250"/>
                            </p:stCondLst>
                            <p:childTnLst>
                              <p:par>
                                <p:cTn id="94" presetID="53" presetClass="entr" presetSubtype="52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4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4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4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4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4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72500"/>
                            </p:stCondLst>
                            <p:childTnLst>
                              <p:par>
                                <p:cTn id="102" presetID="53" presetClass="entr" presetSubtype="52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4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4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4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4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4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76750"/>
                            </p:stCondLst>
                            <p:childTnLst>
                              <p:par>
                                <p:cTn id="110" presetID="53" presetClass="entr" presetSubtype="52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4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4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4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4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4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81000"/>
                            </p:stCondLst>
                            <p:childTnLst>
                              <p:par>
                                <p:cTn id="118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4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4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4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85250"/>
                            </p:stCondLst>
                            <p:childTnLst>
                              <p:par>
                                <p:cTn id="124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4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30" dur="4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7" grpId="0"/>
      <p:bldP spid="29" grpId="0"/>
      <p:bldP spid="31" grpId="0"/>
      <p:bldP spid="3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562" y="12144"/>
            <a:ext cx="7318814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7384"/>
            <a:ext cx="7318814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0" y="12144"/>
            <a:ext cx="7318814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5163" y="1002953"/>
            <a:ext cx="532060" cy="50405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878" y="2260848"/>
            <a:ext cx="2090186" cy="282433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7063" y="2276871"/>
            <a:ext cx="1888466" cy="280831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350" y="3249932"/>
            <a:ext cx="383167" cy="35995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6563" y="3685700"/>
            <a:ext cx="383167" cy="35995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9444" y="4123850"/>
            <a:ext cx="383167" cy="35995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5182" y="4531044"/>
            <a:ext cx="383167" cy="35995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032" y="3241994"/>
            <a:ext cx="383167" cy="35995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0982" y="3680144"/>
            <a:ext cx="383167" cy="35995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5882" y="4124644"/>
            <a:ext cx="383167" cy="35995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032" y="4613594"/>
            <a:ext cx="383167" cy="359956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 rot="19371650">
            <a:off x="1768737" y="1915327"/>
            <a:ext cx="3294207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id-ID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MADRASAH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 rot="2193186">
            <a:off x="4368483" y="1887672"/>
            <a:ext cx="3294207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id-ID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IBTIDAIYAH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892727" y="5014917"/>
            <a:ext cx="376750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id-ID" sz="36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NURUL ISLAM</a:t>
            </a:r>
            <a:endParaRPr lang="en-US" sz="36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823898" y="5477162"/>
            <a:ext cx="391280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id-ID" sz="20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LABRUK KIDUL KEC. SUMBERSUKO</a:t>
            </a:r>
            <a:endParaRPr lang="en-US" sz="20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377724" y="5775647"/>
            <a:ext cx="285046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id-ID" sz="24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L U M A J A N G</a:t>
            </a:r>
            <a:endParaRPr lang="en-US" sz="24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3419" y="1942878"/>
            <a:ext cx="613914" cy="1008112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7686" y="2868811"/>
            <a:ext cx="1465381" cy="83736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2596" y="3753027"/>
            <a:ext cx="136228" cy="694766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5566" y="3751412"/>
            <a:ext cx="383914" cy="684064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646" y="3755472"/>
            <a:ext cx="385730" cy="687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5725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6000">
        <p14:vortex dir="r"/>
      </p:transition>
    </mc:Choice>
    <mc:Fallback>
      <p:transition spd="slow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4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25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4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3500"/>
                            </p:stCondLst>
                            <p:childTnLst>
                              <p:par>
                                <p:cTn id="17" presetID="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4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4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7750"/>
                            </p:stCondLst>
                            <p:childTnLst>
                              <p:par>
                                <p:cTn id="22" presetID="53" presetClass="entr" presetSubtype="52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4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4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4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2000"/>
                            </p:stCondLst>
                            <p:childTnLst>
                              <p:par>
                                <p:cTn id="30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4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60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4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4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4250"/>
                            </p:stCondLst>
                            <p:childTnLst>
                              <p:par>
                                <p:cTn id="42" presetID="2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4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8500"/>
                            </p:stCondLst>
                            <p:childTnLst>
                              <p:par>
                                <p:cTn id="46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4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2750"/>
                            </p:stCondLst>
                            <p:childTnLst>
                              <p:par>
                                <p:cTn id="50" presetID="21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52" dur="4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7000"/>
                            </p:stCondLst>
                            <p:childTnLst>
                              <p:par>
                                <p:cTn id="54" presetID="53" presetClass="entr" presetSubtype="52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4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4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4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4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4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1250"/>
                            </p:stCondLst>
                            <p:childTnLst>
                              <p:par>
                                <p:cTn id="62" presetID="53" presetClass="entr" presetSubtype="52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4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4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4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4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4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5500"/>
                            </p:stCondLst>
                            <p:childTnLst>
                              <p:par>
                                <p:cTn id="70" presetID="53" presetClass="entr" presetSubtype="52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4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4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4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4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4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9750"/>
                            </p:stCondLst>
                            <p:childTnLst>
                              <p:par>
                                <p:cTn id="78" presetID="53" presetClass="entr" presetSubtype="52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4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4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4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4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4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64000"/>
                            </p:stCondLst>
                            <p:childTnLst>
                              <p:par>
                                <p:cTn id="86" presetID="53" presetClass="entr" presetSubtype="52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4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4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4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4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4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68250"/>
                            </p:stCondLst>
                            <p:childTnLst>
                              <p:par>
                                <p:cTn id="94" presetID="53" presetClass="entr" presetSubtype="52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4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4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4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4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4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72500"/>
                            </p:stCondLst>
                            <p:childTnLst>
                              <p:par>
                                <p:cTn id="102" presetID="53" presetClass="entr" presetSubtype="52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4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4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4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4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4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76750"/>
                            </p:stCondLst>
                            <p:childTnLst>
                              <p:par>
                                <p:cTn id="110" presetID="53" presetClass="entr" presetSubtype="52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4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4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4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4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4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81000"/>
                            </p:stCondLst>
                            <p:childTnLst>
                              <p:par>
                                <p:cTn id="118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4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4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4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85250"/>
                            </p:stCondLst>
                            <p:childTnLst>
                              <p:par>
                                <p:cTn id="124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4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30" dur="4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7" grpId="0"/>
      <p:bldP spid="29" grpId="0"/>
      <p:bldP spid="31" grpId="0"/>
      <p:bldP spid="3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562" y="12144"/>
            <a:ext cx="7318814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7384"/>
            <a:ext cx="7318814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0" y="12144"/>
            <a:ext cx="7318814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5163" y="1002953"/>
            <a:ext cx="532060" cy="50405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878" y="2260848"/>
            <a:ext cx="2090186" cy="282433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7063" y="2276871"/>
            <a:ext cx="1888466" cy="280831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350" y="3249932"/>
            <a:ext cx="383167" cy="35995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6563" y="3685700"/>
            <a:ext cx="383167" cy="35995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9444" y="4123850"/>
            <a:ext cx="383167" cy="35995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5182" y="4531044"/>
            <a:ext cx="383167" cy="35995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032" y="3241994"/>
            <a:ext cx="383167" cy="35995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0982" y="3680144"/>
            <a:ext cx="383167" cy="35995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5882" y="4124644"/>
            <a:ext cx="383167" cy="35995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032" y="4613594"/>
            <a:ext cx="383167" cy="359956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 rot="19371650">
            <a:off x="1768737" y="1915327"/>
            <a:ext cx="3294207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id-ID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MADRASAH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 rot="2193186">
            <a:off x="4368483" y="1887672"/>
            <a:ext cx="3294207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id-ID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IBTIDAIYAH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892727" y="5014917"/>
            <a:ext cx="376750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id-ID" sz="36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NURUL ISLAM</a:t>
            </a:r>
            <a:endParaRPr lang="en-US" sz="36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823898" y="5477162"/>
            <a:ext cx="391280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id-ID" sz="20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LABRUK KIDUL KEC. SUMBERSUKO</a:t>
            </a:r>
            <a:endParaRPr lang="en-US" sz="20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377724" y="5775647"/>
            <a:ext cx="285046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id-ID" sz="24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L U M A J A N G</a:t>
            </a:r>
            <a:endParaRPr lang="en-US" sz="24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3419" y="1942878"/>
            <a:ext cx="613914" cy="1008112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7686" y="2868811"/>
            <a:ext cx="1465381" cy="83736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2596" y="3753027"/>
            <a:ext cx="136228" cy="694766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5566" y="3751412"/>
            <a:ext cx="383914" cy="684064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646" y="3755472"/>
            <a:ext cx="385730" cy="687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0037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6000">
        <p14:window dir="vert"/>
      </p:transition>
    </mc:Choice>
    <mc:Fallback>
      <p:transition spd="slow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4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25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4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3500"/>
                            </p:stCondLst>
                            <p:childTnLst>
                              <p:par>
                                <p:cTn id="17" presetID="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4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4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7750"/>
                            </p:stCondLst>
                            <p:childTnLst>
                              <p:par>
                                <p:cTn id="22" presetID="53" presetClass="entr" presetSubtype="52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4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4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4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2000"/>
                            </p:stCondLst>
                            <p:childTnLst>
                              <p:par>
                                <p:cTn id="30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4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60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4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4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4250"/>
                            </p:stCondLst>
                            <p:childTnLst>
                              <p:par>
                                <p:cTn id="42" presetID="2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4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8500"/>
                            </p:stCondLst>
                            <p:childTnLst>
                              <p:par>
                                <p:cTn id="46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4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2750"/>
                            </p:stCondLst>
                            <p:childTnLst>
                              <p:par>
                                <p:cTn id="50" presetID="21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52" dur="4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7000"/>
                            </p:stCondLst>
                            <p:childTnLst>
                              <p:par>
                                <p:cTn id="54" presetID="53" presetClass="entr" presetSubtype="52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4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4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4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4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4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1250"/>
                            </p:stCondLst>
                            <p:childTnLst>
                              <p:par>
                                <p:cTn id="62" presetID="53" presetClass="entr" presetSubtype="52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4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4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4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4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4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5500"/>
                            </p:stCondLst>
                            <p:childTnLst>
                              <p:par>
                                <p:cTn id="70" presetID="53" presetClass="entr" presetSubtype="52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4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4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4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4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4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9750"/>
                            </p:stCondLst>
                            <p:childTnLst>
                              <p:par>
                                <p:cTn id="78" presetID="53" presetClass="entr" presetSubtype="52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4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4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4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4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4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64000"/>
                            </p:stCondLst>
                            <p:childTnLst>
                              <p:par>
                                <p:cTn id="86" presetID="53" presetClass="entr" presetSubtype="52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4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4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4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4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4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68250"/>
                            </p:stCondLst>
                            <p:childTnLst>
                              <p:par>
                                <p:cTn id="94" presetID="53" presetClass="entr" presetSubtype="52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4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4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4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4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4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72500"/>
                            </p:stCondLst>
                            <p:childTnLst>
                              <p:par>
                                <p:cTn id="102" presetID="53" presetClass="entr" presetSubtype="52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4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4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4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4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4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76750"/>
                            </p:stCondLst>
                            <p:childTnLst>
                              <p:par>
                                <p:cTn id="110" presetID="53" presetClass="entr" presetSubtype="52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4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4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4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4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4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81000"/>
                            </p:stCondLst>
                            <p:childTnLst>
                              <p:par>
                                <p:cTn id="118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4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4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4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85250"/>
                            </p:stCondLst>
                            <p:childTnLst>
                              <p:par>
                                <p:cTn id="124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4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30" dur="4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7" grpId="0"/>
      <p:bldP spid="29" grpId="0"/>
      <p:bldP spid="31" grpId="0"/>
      <p:bldP spid="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562" y="12144"/>
            <a:ext cx="7318814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7384"/>
            <a:ext cx="7318814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0" y="12144"/>
            <a:ext cx="7318814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5163" y="1002953"/>
            <a:ext cx="532060" cy="50405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878" y="2260848"/>
            <a:ext cx="2090186" cy="282433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7063" y="2276871"/>
            <a:ext cx="1888466" cy="280831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350" y="3249932"/>
            <a:ext cx="383167" cy="35995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6563" y="3685700"/>
            <a:ext cx="383167" cy="35995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9444" y="4123850"/>
            <a:ext cx="383167" cy="35995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5182" y="4531044"/>
            <a:ext cx="383167" cy="35995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032" y="3241994"/>
            <a:ext cx="383167" cy="35995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0982" y="3680144"/>
            <a:ext cx="383167" cy="35995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5882" y="4124644"/>
            <a:ext cx="383167" cy="35995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032" y="4613594"/>
            <a:ext cx="383167" cy="359956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 rot="19371650">
            <a:off x="1768737" y="1915327"/>
            <a:ext cx="3294207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id-ID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MADRASAH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 rot="2193186">
            <a:off x="4368483" y="1887672"/>
            <a:ext cx="3294207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id-ID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IBTIDAIYAH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892727" y="5014917"/>
            <a:ext cx="376750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id-ID" sz="36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NURUL ISLAM</a:t>
            </a:r>
            <a:endParaRPr lang="en-US" sz="36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823898" y="5477162"/>
            <a:ext cx="391280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id-ID" sz="20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LABRUK KIDUL KEC. SUMBERSUKO</a:t>
            </a:r>
            <a:endParaRPr lang="en-US" sz="20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377724" y="5775647"/>
            <a:ext cx="285046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id-ID" sz="24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L U M A J A N G</a:t>
            </a:r>
            <a:endParaRPr lang="en-US" sz="24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3419" y="1942878"/>
            <a:ext cx="613914" cy="1008112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7686" y="2868811"/>
            <a:ext cx="1465381" cy="83736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2596" y="3753027"/>
            <a:ext cx="136228" cy="694766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5566" y="3751412"/>
            <a:ext cx="383914" cy="684064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646" y="3755472"/>
            <a:ext cx="385730" cy="687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5314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 advClick="0" advTm="6000">
        <p14:honeycomb/>
      </p:transition>
    </mc:Choice>
    <mc:Fallback>
      <p:transition spd="slow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4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25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4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3500"/>
                            </p:stCondLst>
                            <p:childTnLst>
                              <p:par>
                                <p:cTn id="17" presetID="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4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4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7750"/>
                            </p:stCondLst>
                            <p:childTnLst>
                              <p:par>
                                <p:cTn id="22" presetID="53" presetClass="entr" presetSubtype="52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4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4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4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2000"/>
                            </p:stCondLst>
                            <p:childTnLst>
                              <p:par>
                                <p:cTn id="30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4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60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4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4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4250"/>
                            </p:stCondLst>
                            <p:childTnLst>
                              <p:par>
                                <p:cTn id="42" presetID="2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4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8500"/>
                            </p:stCondLst>
                            <p:childTnLst>
                              <p:par>
                                <p:cTn id="46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4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2750"/>
                            </p:stCondLst>
                            <p:childTnLst>
                              <p:par>
                                <p:cTn id="50" presetID="21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52" dur="4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7000"/>
                            </p:stCondLst>
                            <p:childTnLst>
                              <p:par>
                                <p:cTn id="54" presetID="53" presetClass="entr" presetSubtype="52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4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4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4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4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4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1250"/>
                            </p:stCondLst>
                            <p:childTnLst>
                              <p:par>
                                <p:cTn id="62" presetID="53" presetClass="entr" presetSubtype="52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4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4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4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4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4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5500"/>
                            </p:stCondLst>
                            <p:childTnLst>
                              <p:par>
                                <p:cTn id="70" presetID="53" presetClass="entr" presetSubtype="52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4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4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4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4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4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9750"/>
                            </p:stCondLst>
                            <p:childTnLst>
                              <p:par>
                                <p:cTn id="78" presetID="53" presetClass="entr" presetSubtype="52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4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4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4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4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4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64000"/>
                            </p:stCondLst>
                            <p:childTnLst>
                              <p:par>
                                <p:cTn id="86" presetID="53" presetClass="entr" presetSubtype="52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4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4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4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4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4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68250"/>
                            </p:stCondLst>
                            <p:childTnLst>
                              <p:par>
                                <p:cTn id="94" presetID="53" presetClass="entr" presetSubtype="52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4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4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4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4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4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72500"/>
                            </p:stCondLst>
                            <p:childTnLst>
                              <p:par>
                                <p:cTn id="102" presetID="53" presetClass="entr" presetSubtype="52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4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4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4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4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4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76750"/>
                            </p:stCondLst>
                            <p:childTnLst>
                              <p:par>
                                <p:cTn id="110" presetID="53" presetClass="entr" presetSubtype="52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4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4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4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4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4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81000"/>
                            </p:stCondLst>
                            <p:childTnLst>
                              <p:par>
                                <p:cTn id="118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4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4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4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85250"/>
                            </p:stCondLst>
                            <p:childTnLst>
                              <p:par>
                                <p:cTn id="124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4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30" dur="4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7" grpId="0"/>
      <p:bldP spid="29" grpId="0"/>
      <p:bldP spid="31" grpId="0"/>
      <p:bldP spid="3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294</TotalTime>
  <Words>68</Words>
  <Application>Microsoft Office PowerPoint</Application>
  <PresentationFormat>On-screen Show (4:3)</PresentationFormat>
  <Paragraphs>20</Paragraphs>
  <Slides>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  <vt:variant>
        <vt:lpstr>Custom Shows</vt:lpstr>
      </vt:variant>
      <vt:variant>
        <vt:i4>1</vt:i4>
      </vt:variant>
    </vt:vector>
  </HeadingPairs>
  <TitlesOfParts>
    <vt:vector size="6" baseType="lpstr">
      <vt:lpstr>Apex</vt:lpstr>
      <vt:lpstr>PowerPoint Presentation</vt:lpstr>
      <vt:lpstr>PowerPoint Presentation</vt:lpstr>
      <vt:lpstr>PowerPoint Presentation</vt:lpstr>
      <vt:lpstr>PowerPoint Presentation</vt:lpstr>
      <vt:lpstr>Custom Show 1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 Nuris LabKid</dc:creator>
  <cp:lastModifiedBy>MI Nuris LabKid</cp:lastModifiedBy>
  <cp:revision>49</cp:revision>
  <dcterms:created xsi:type="dcterms:W3CDTF">2012-05-29T16:15:53Z</dcterms:created>
  <dcterms:modified xsi:type="dcterms:W3CDTF">2012-10-09T06:00:08Z</dcterms:modified>
</cp:coreProperties>
</file>